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showGuides="1">
      <p:cViewPr varScale="1">
        <p:scale>
          <a:sx n="53" d="100"/>
          <a:sy n="53" d="100"/>
        </p:scale>
        <p:origin x="180"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7.xml"/><Relationship Id="rId2" Type="http://schemas.openxmlformats.org/officeDocument/2006/relationships/image" Target="../media/image16.emf"/><Relationship Id="rId1"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1.emf"/><Relationship Id="rId1"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slideLayout" Target="../slideLayouts/slideLayout7.xml"/><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 Id="rId3" Type="http://schemas.openxmlformats.org/officeDocument/2006/relationships/image" Target="../media/image1.emf"/><Relationship Id="rId2" Type="http://schemas.openxmlformats.org/officeDocument/2006/relationships/oleObject" Target="../embeddings/oleObject4.bin"/><Relationship Id="rId10" Type="http://schemas.openxmlformats.org/officeDocument/2006/relationships/vmlDrawing" Target="../drawings/vmlDrawing4.v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emf"/><Relationship Id="rId1"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3.jpeg"/><Relationship Id="rId7" Type="http://schemas.openxmlformats.org/officeDocument/2006/relationships/image" Target="../media/image16.emf"/><Relationship Id="rId6" Type="http://schemas.openxmlformats.org/officeDocument/2006/relationships/oleObject" Target="../embeddings/oleObject6.bin"/><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0" Type="http://schemas.openxmlformats.org/officeDocument/2006/relationships/vmlDrawing" Target="../drawings/vmlDrawing6.vml"/><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9" Type="http://schemas.openxmlformats.org/officeDocument/2006/relationships/vmlDrawing" Target="../drawings/vmlDrawing7.vml"/><Relationship Id="rId8" Type="http://schemas.openxmlformats.org/officeDocument/2006/relationships/slideLayout" Target="../slideLayouts/slideLayout7.xml"/><Relationship Id="rId7" Type="http://schemas.openxmlformats.org/officeDocument/2006/relationships/image" Target="../media/image19.jpeg"/><Relationship Id="rId6" Type="http://schemas.openxmlformats.org/officeDocument/2006/relationships/slide" Target="slide7.xml"/><Relationship Id="rId5" Type="http://schemas.openxmlformats.org/officeDocument/2006/relationships/image" Target="../media/image18.png"/><Relationship Id="rId4" Type="http://schemas.openxmlformats.org/officeDocument/2006/relationships/image" Target="../media/image3.jpeg"/><Relationship Id="rId3" Type="http://schemas.openxmlformats.org/officeDocument/2006/relationships/image" Target="../media/image16.emf"/><Relationship Id="rId2" Type="http://schemas.openxmlformats.org/officeDocument/2006/relationships/oleObject" Target="../embeddings/oleObject7.bin"/><Relationship Id="rId1" Type="http://schemas.openxmlformats.org/officeDocument/2006/relationships/image" Target="../media/image17.jpeg"/></Relationships>
</file>

<file path=ppt/slides/_rels/slide9.xml.rels><?xml version="1.0" encoding="UTF-8" standalone="yes"?>
<Relationships xmlns="http://schemas.openxmlformats.org/package/2006/relationships"><Relationship Id="rId9" Type="http://schemas.openxmlformats.org/officeDocument/2006/relationships/image" Target="../media/image28.jpeg"/><Relationship Id="rId8" Type="http://schemas.openxmlformats.org/officeDocument/2006/relationships/image" Target="../media/image27.jpeg"/><Relationship Id="rId7" Type="http://schemas.openxmlformats.org/officeDocument/2006/relationships/image" Target="../media/image26.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jpeg"/><Relationship Id="rId13" Type="http://schemas.openxmlformats.org/officeDocument/2006/relationships/slideLayout" Target="../slideLayouts/slideLayout7.xml"/><Relationship Id="rId12" Type="http://schemas.openxmlformats.org/officeDocument/2006/relationships/image" Target="../media/image31.jpeg"/><Relationship Id="rId11" Type="http://schemas.openxmlformats.org/officeDocument/2006/relationships/image" Target="../media/image30.png"/><Relationship Id="rId10" Type="http://schemas.openxmlformats.org/officeDocument/2006/relationships/image" Target="../media/image29.png"/><Relationship Id="rId1"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sp>
        <p:nvSpPr>
          <p:cNvPr id="3" name="Rectangle 2"/>
          <p:cNvSpPr/>
          <p:nvPr/>
        </p:nvSpPr>
        <p:spPr>
          <a:xfrm>
            <a:off x="123825" y="57780"/>
            <a:ext cx="8129588" cy="77152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b="1" dirty="0">
                <a:solidFill>
                  <a:srgbClr val="C00000"/>
                </a:solidFill>
              </a:rPr>
              <a:t>DOE NEW EFFLUENT DISCHARGE STANDARD</a:t>
            </a:r>
            <a:endParaRPr lang="en-MY" sz="2800" b="1" dirty="0">
              <a:solidFill>
                <a:srgbClr val="C00000"/>
              </a:solidFill>
            </a:endParaRPr>
          </a:p>
        </p:txBody>
      </p:sp>
      <p:sp>
        <p:nvSpPr>
          <p:cNvPr id="4" name="Rectangle 3"/>
          <p:cNvSpPr/>
          <p:nvPr/>
        </p:nvSpPr>
        <p:spPr>
          <a:xfrm>
            <a:off x="459581" y="777429"/>
            <a:ext cx="11272837" cy="162923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MY" sz="2800" u="sng" dirty="0"/>
          </a:p>
          <a:p>
            <a:pPr algn="just"/>
            <a:r>
              <a:rPr lang="en-MY" sz="2200" dirty="0"/>
              <a:t>From year 2020 onward, DOE Johor has imposed a more stringent requirement for Palm oil Mill wastewater discharge parameters to improve river water quality. The table below shows the new and previous discharge limits. To meet this new requirement, Blue E Tech was engaged to upgrade their current system using ROOTS to meet the new discharge standard. </a:t>
            </a:r>
            <a:endParaRPr lang="en-MY" sz="2200" dirty="0"/>
          </a:p>
        </p:txBody>
      </p:sp>
      <p:graphicFrame>
        <p:nvGraphicFramePr>
          <p:cNvPr id="2" name="Table 1"/>
          <p:cNvGraphicFramePr>
            <a:graphicFrameLocks noGrp="1"/>
          </p:cNvGraphicFramePr>
          <p:nvPr/>
        </p:nvGraphicFramePr>
        <p:xfrm>
          <a:off x="557213" y="2772231"/>
          <a:ext cx="9572626" cy="3501560"/>
        </p:xfrm>
        <a:graphic>
          <a:graphicData uri="http://schemas.openxmlformats.org/drawingml/2006/table">
            <a:tbl>
              <a:tblPr firstRow="1" firstCol="1" bandRow="1">
                <a:tableStyleId>{5940675A-B579-460E-94D1-54222C63F5DA}</a:tableStyleId>
              </a:tblPr>
              <a:tblGrid>
                <a:gridCol w="4371975"/>
                <a:gridCol w="2500313"/>
                <a:gridCol w="2700338"/>
              </a:tblGrid>
              <a:tr h="1101260">
                <a:tc>
                  <a:txBody>
                    <a:bodyPr/>
                    <a:lstStyle/>
                    <a:p>
                      <a:pPr>
                        <a:lnSpc>
                          <a:spcPct val="107000"/>
                        </a:lnSpc>
                        <a:spcAft>
                          <a:spcPts val="0"/>
                        </a:spcAft>
                      </a:pPr>
                      <a:r>
                        <a:rPr lang="en-US" sz="2200" b="1" dirty="0">
                          <a:effectLst/>
                        </a:rPr>
                        <a:t>Wastewater parameter </a:t>
                      </a:r>
                      <a:endParaRPr lang="en-MY" sz="2200" b="1" dirty="0">
                        <a:effectLst/>
                        <a:latin typeface="Calibri" panose="020F0502020204030204" charset="0"/>
                        <a:ea typeface="Calibri" panose="020F050202020403020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nSpc>
                          <a:spcPct val="107000"/>
                        </a:lnSpc>
                        <a:spcAft>
                          <a:spcPts val="0"/>
                        </a:spcAft>
                      </a:pPr>
                      <a:r>
                        <a:rPr lang="en-US" sz="2200" b="1" dirty="0">
                          <a:effectLst/>
                        </a:rPr>
                        <a:t>Previous POME Effluent Discharge Standard</a:t>
                      </a:r>
                      <a:endParaRPr lang="en-MY" sz="2200" b="1" dirty="0">
                        <a:effectLst/>
                        <a:latin typeface="Calibri" panose="020F0502020204030204" charset="0"/>
                        <a:ea typeface="Calibri" panose="020F050202020403020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nSpc>
                          <a:spcPct val="107000"/>
                        </a:lnSpc>
                        <a:spcAft>
                          <a:spcPts val="0"/>
                        </a:spcAft>
                      </a:pPr>
                      <a:r>
                        <a:rPr lang="en-US" sz="2200" b="1" dirty="0">
                          <a:effectLst/>
                        </a:rPr>
                        <a:t>New POME discharge standard to comply</a:t>
                      </a:r>
                      <a:endParaRPr lang="en-MY" sz="2200" b="1" dirty="0">
                        <a:effectLst/>
                        <a:latin typeface="Calibri" panose="020F0502020204030204" charset="0"/>
                        <a:ea typeface="Calibri" panose="020F0502020204030204" charset="0"/>
                        <a:cs typeface="Times New Roman" panose="02020603050405020304" pitchFamily="18" charset="0"/>
                      </a:endParaRPr>
                    </a:p>
                  </a:txBody>
                  <a:tcPr marL="68580" marR="68580" marT="0" marB="0">
                    <a:solidFill>
                      <a:schemeClr val="accent4">
                        <a:lumMod val="40000"/>
                        <a:lumOff val="60000"/>
                      </a:schemeClr>
                    </a:solidFill>
                  </a:tcPr>
                </a:tc>
              </a:tr>
              <a:tr h="266045">
                <a:tc>
                  <a:txBody>
                    <a:bodyPr/>
                    <a:lstStyle/>
                    <a:p>
                      <a:pPr>
                        <a:lnSpc>
                          <a:spcPct val="107000"/>
                        </a:lnSpc>
                        <a:spcAft>
                          <a:spcPts val="0"/>
                        </a:spcAft>
                      </a:pPr>
                      <a:r>
                        <a:rPr lang="en-US" sz="2200" dirty="0">
                          <a:effectLst/>
                        </a:rPr>
                        <a:t>BOD</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100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20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SS (Suspended solids)</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400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50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AN (Ammoniacal nitrogen)</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150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20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TN (Total nitrogen)</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200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100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Oil &amp; Grease</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50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20</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pH</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a:effectLst/>
                        </a:rPr>
                        <a:t>5-9</a:t>
                      </a:r>
                      <a:endParaRPr lang="en-MY" sz="220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5-9</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r h="266045">
                <a:tc>
                  <a:txBody>
                    <a:bodyPr/>
                    <a:lstStyle/>
                    <a:p>
                      <a:pPr>
                        <a:lnSpc>
                          <a:spcPct val="107000"/>
                        </a:lnSpc>
                        <a:spcAft>
                          <a:spcPts val="0"/>
                        </a:spcAft>
                      </a:pPr>
                      <a:r>
                        <a:rPr lang="en-US" sz="2200" dirty="0">
                          <a:effectLst/>
                        </a:rPr>
                        <a:t>Temperature</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a:effectLst/>
                        </a:rPr>
                        <a:t>&lt;45 </a:t>
                      </a:r>
                      <a:r>
                        <a:rPr lang="en-US" sz="2200" baseline="30000">
                          <a:effectLst/>
                        </a:rPr>
                        <a:t>0</a:t>
                      </a:r>
                      <a:r>
                        <a:rPr lang="en-US" sz="2200">
                          <a:effectLst/>
                        </a:rPr>
                        <a:t>C</a:t>
                      </a:r>
                      <a:endParaRPr lang="en-MY" sz="2200">
                        <a:effectLst/>
                        <a:latin typeface="Calibri" panose="020F0502020204030204"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200" dirty="0">
                          <a:effectLst/>
                        </a:rPr>
                        <a:t>&lt;45 </a:t>
                      </a:r>
                      <a:r>
                        <a:rPr lang="en-US" sz="2200" baseline="30000" dirty="0">
                          <a:effectLst/>
                        </a:rPr>
                        <a:t>0</a:t>
                      </a:r>
                      <a:r>
                        <a:rPr lang="en-US" sz="2200" dirty="0">
                          <a:effectLst/>
                        </a:rPr>
                        <a:t>C</a:t>
                      </a:r>
                      <a:endParaRPr lang="en-MY" sz="2200" dirty="0">
                        <a:effectLst/>
                        <a:latin typeface="Calibri" panose="020F0502020204030204" charset="0"/>
                        <a:ea typeface="Calibri" panose="020F0502020204030204" charset="0"/>
                        <a:cs typeface="Times New Roman" panose="02020603050405020304" pitchFamily="18" charset="0"/>
                      </a:endParaRPr>
                    </a:p>
                  </a:txBody>
                  <a:tcPr marL="68580" marR="68580" marT="0" marB="0"/>
                </a:tc>
              </a:tr>
            </a:tbl>
          </a:graphicData>
        </a:graphic>
      </p:graphicFrame>
      <p:graphicFrame>
        <p:nvGraphicFramePr>
          <p:cNvPr id="5" name="Object 4"/>
          <p:cNvGraphicFramePr>
            <a:graphicFrameLocks noChangeAspect="1"/>
          </p:cNvGraphicFramePr>
          <p:nvPr/>
        </p:nvGraphicFramePr>
        <p:xfrm>
          <a:off x="10784953" y="5481007"/>
          <a:ext cx="1273468" cy="1096559"/>
        </p:xfrm>
        <a:graphic>
          <a:graphicData uri="http://schemas.openxmlformats.org/presentationml/2006/ole">
            <mc:AlternateContent xmlns:mc="http://schemas.openxmlformats.org/markup-compatibility/2006">
              <mc:Choice xmlns:v="urn:schemas-microsoft-com:vml" Requires="v">
                <p:oleObj spid="_x0000_s6" name="Document" r:id="rId1" imgW="5761990" imgH="4960620" progId="Word.Document.12">
                  <p:embed/>
                </p:oleObj>
              </mc:Choice>
              <mc:Fallback>
                <p:oleObj name="Document" r:id="rId1" imgW="5761990" imgH="4960620" progId="Word.Document.12">
                  <p:embed/>
                  <p:pic>
                    <p:nvPicPr>
                      <p:cNvPr id="0" name="Picture 13429"/>
                      <p:cNvPicPr/>
                      <p:nvPr/>
                    </p:nvPicPr>
                    <p:blipFill>
                      <a:blip r:embed="rId2"/>
                      <a:stretch>
                        <a:fillRect/>
                      </a:stretch>
                    </p:blipFill>
                    <p:spPr>
                      <a:xfrm>
                        <a:off x="10784953" y="5481007"/>
                        <a:ext cx="1273468" cy="1096559"/>
                      </a:xfrm>
                      <a:prstGeom prst="rect">
                        <a:avLst/>
                      </a:prstGeom>
                    </p:spPr>
                  </p:pic>
                </p:oleObj>
              </mc:Fallback>
            </mc:AlternateContent>
          </a:graphicData>
        </a:graphic>
      </p:graphicFrame>
      <p:sp>
        <p:nvSpPr>
          <p:cNvPr id="8" name="Rectangle 5"/>
          <p:cNvSpPr/>
          <p:nvPr/>
        </p:nvSpPr>
        <p:spPr>
          <a:xfrm>
            <a:off x="9672866" y="6488668"/>
            <a:ext cx="2342693" cy="369332"/>
          </a:xfrm>
          <a:prstGeom prst="rect">
            <a:avLst/>
          </a:prstGeom>
        </p:spPr>
        <p:txBody>
          <a:bodyPr wrap="none">
            <a:spAutoFit/>
          </a:bodyPr>
          <a:lstStyle/>
          <a:p>
            <a:r>
              <a:rPr lang="en-MY" dirty="0">
                <a:solidFill>
                  <a:srgbClr val="002060"/>
                </a:solidFill>
              </a:rPr>
              <a:t>BLUE </a:t>
            </a:r>
            <a:r>
              <a:rPr lang="en-MY" dirty="0">
                <a:solidFill>
                  <a:srgbClr val="00B0F0"/>
                </a:solidFill>
              </a:rPr>
              <a:t>E </a:t>
            </a:r>
            <a:r>
              <a:rPr lang="en-MY" dirty="0">
                <a:solidFill>
                  <a:srgbClr val="002060"/>
                </a:solidFill>
              </a:rPr>
              <a:t>TECH SDN.BHD </a:t>
            </a:r>
            <a:endParaRPr lang="en-MY"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graphicFrame>
        <p:nvGraphicFramePr>
          <p:cNvPr id="3" name="Object 2"/>
          <p:cNvGraphicFramePr>
            <a:graphicFrameLocks noChangeAspect="1"/>
          </p:cNvGraphicFramePr>
          <p:nvPr/>
        </p:nvGraphicFramePr>
        <p:xfrm>
          <a:off x="10627391" y="5067990"/>
          <a:ext cx="1564609" cy="1372266"/>
        </p:xfrm>
        <a:graphic>
          <a:graphicData uri="http://schemas.openxmlformats.org/presentationml/2006/ole">
            <mc:AlternateContent xmlns:mc="http://schemas.openxmlformats.org/markup-compatibility/2006">
              <mc:Choice xmlns:v="urn:schemas-microsoft-com:vml" Requires="v">
                <p:oleObj spid="_x0000_s2" name="Document" r:id="rId1" imgW="5761990" imgH="4960620" progId="Word.Document.12">
                  <p:embed/>
                </p:oleObj>
              </mc:Choice>
              <mc:Fallback>
                <p:oleObj name="Document" r:id="rId1" imgW="5761990" imgH="4960620" progId="Word.Document.12">
                  <p:embed/>
                  <p:pic>
                    <p:nvPicPr>
                      <p:cNvPr id="0" name="Picture 34843"/>
                      <p:cNvPicPr/>
                      <p:nvPr/>
                    </p:nvPicPr>
                    <p:blipFill>
                      <a:blip r:embed="rId2"/>
                      <a:stretch>
                        <a:fillRect/>
                      </a:stretch>
                    </p:blipFill>
                    <p:spPr>
                      <a:xfrm>
                        <a:off x="10627391" y="5067990"/>
                        <a:ext cx="1564609" cy="1372266"/>
                      </a:xfrm>
                      <a:prstGeom prst="rect">
                        <a:avLst/>
                      </a:prstGeom>
                    </p:spPr>
                  </p:pic>
                </p:oleObj>
              </mc:Fallback>
            </mc:AlternateContent>
          </a:graphicData>
        </a:graphic>
      </p:graphicFrame>
      <p:sp>
        <p:nvSpPr>
          <p:cNvPr id="4" name="Rectangle 1"/>
          <p:cNvSpPr/>
          <p:nvPr/>
        </p:nvSpPr>
        <p:spPr>
          <a:xfrm>
            <a:off x="9490168" y="6362970"/>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sp>
        <p:nvSpPr>
          <p:cNvPr id="8" name="TextBox 7"/>
          <p:cNvSpPr txBox="1"/>
          <p:nvPr/>
        </p:nvSpPr>
        <p:spPr>
          <a:xfrm>
            <a:off x="540688" y="145224"/>
            <a:ext cx="10464801" cy="892552"/>
          </a:xfrm>
          <a:prstGeom prst="rect">
            <a:avLst/>
          </a:prstGeom>
          <a:noFill/>
        </p:spPr>
        <p:txBody>
          <a:bodyPr wrap="square" rtlCol="0">
            <a:spAutoFit/>
          </a:bodyPr>
          <a:lstStyle/>
          <a:p>
            <a:pPr algn="ctr"/>
            <a:r>
              <a:rPr lang="en-MY" sz="2400" b="1" dirty="0"/>
              <a:t> </a:t>
            </a:r>
            <a:r>
              <a:rPr lang="en-US" altLang="ja-JP" sz="2800" b="1" dirty="0">
                <a:solidFill>
                  <a:srgbClr val="C00000"/>
                </a:solidFill>
              </a:rPr>
              <a:t>BIOLOGICAL TREATMENT SOLUTIONS -ROOTS </a:t>
            </a:r>
            <a:endParaRPr lang="en-US" altLang="ja-JP" sz="2800" b="1" dirty="0">
              <a:solidFill>
                <a:srgbClr val="C00000"/>
              </a:solidFill>
            </a:endParaRPr>
          </a:p>
          <a:p>
            <a:pPr lvl="0" algn="ctr"/>
            <a:endParaRPr lang="en-US" altLang="ja-JP" sz="2400" b="1" dirty="0">
              <a:solidFill>
                <a:srgbClr val="C00000"/>
              </a:solidFill>
            </a:endParaRPr>
          </a:p>
        </p:txBody>
      </p:sp>
      <p:sp>
        <p:nvSpPr>
          <p:cNvPr id="9" name="TextBox 8"/>
          <p:cNvSpPr txBox="1"/>
          <p:nvPr/>
        </p:nvSpPr>
        <p:spPr>
          <a:xfrm>
            <a:off x="505763" y="777429"/>
            <a:ext cx="6680850"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divot"/>
          </a:sp3d>
        </p:spPr>
        <p:txBody>
          <a:bodyPr wrap="square" rtlCol="0">
            <a:spAutoFit/>
          </a:bodyPr>
          <a:lstStyle/>
          <a:p>
            <a:r>
              <a:rPr lang="en-MY" sz="28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ROOTS speciality &amp; advantages</a:t>
            </a:r>
            <a:endParaRPr lang="en-MY" sz="28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p:txBody>
      </p:sp>
      <p:sp>
        <p:nvSpPr>
          <p:cNvPr id="10" name="TextBox 9"/>
          <p:cNvSpPr txBox="1"/>
          <p:nvPr/>
        </p:nvSpPr>
        <p:spPr>
          <a:xfrm>
            <a:off x="540385" y="1469390"/>
            <a:ext cx="11134090" cy="4893310"/>
          </a:xfrm>
          <a:prstGeom prst="rect">
            <a:avLst/>
          </a:prstGeom>
          <a:noFill/>
        </p:spPr>
        <p:txBody>
          <a:bodyPr wrap="square" rtlCol="0">
            <a:noAutofit/>
          </a:bodyPr>
          <a:lstStyle/>
          <a:p>
            <a:pPr algn="just"/>
            <a:r>
              <a:rPr lang="en-MY" sz="1600" dirty="0">
                <a:latin typeface="Arial" panose="020B0604020202020204" pitchFamily="34" charset="0"/>
                <a:cs typeface="Arial" panose="020B0604020202020204" pitchFamily="34" charset="0"/>
              </a:rPr>
              <a:t>The special characteristics of ROOTS compared to many conventional system available in the market are:-</a:t>
            </a:r>
            <a:endParaRPr lang="en-MY" sz="1600" dirty="0">
              <a:latin typeface="Arial" panose="020B0604020202020204" pitchFamily="34" charset="0"/>
              <a:cs typeface="Arial" panose="020B0604020202020204" pitchFamily="34" charset="0"/>
            </a:endParaRPr>
          </a:p>
          <a:p>
            <a:pPr algn="just"/>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Complete biological process. Thus no chemical that causes harm to environment is present</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Decomposition of fat, Oil and grease is very high. Hence, subsequent processes to reduce BOD, COD, ammoniacal nitrogen, total nitrogen and other pollutants can easily be achieved </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Energy consumption is very low due to low energy air diffusers</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Very low operational maintenance cost. Usually less than 10 ppm of enzyme is required for most application</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Immediate reaction of enzyme using activation system. Shorter process stabilization duration</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Accepts very high BOD loading. More than 1 kg/m3 can be treated easily. </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pH ranging from 4 to 11 can be accommodated by ROOTS </a:t>
            </a:r>
            <a:endParaRPr lang="en-MY" sz="1600" dirty="0">
              <a:latin typeface="Arial" panose="020B0604020202020204" pitchFamily="34" charset="0"/>
              <a:cs typeface="Arial" panose="020B0604020202020204" pitchFamily="34" charset="0"/>
            </a:endParaRPr>
          </a:p>
          <a:p>
            <a:pPr marL="342900" indent="-342900" algn="just">
              <a:lnSpc>
                <a:spcPct val="200000"/>
              </a:lnSpc>
              <a:buFont typeface="+mj-lt"/>
              <a:buAutoNum type="arabicPeriod"/>
            </a:pPr>
            <a:r>
              <a:rPr lang="en-MY" sz="1600" dirty="0">
                <a:latin typeface="Arial" panose="020B0604020202020204" pitchFamily="34" charset="0"/>
                <a:cs typeface="Arial" panose="020B0604020202020204" pitchFamily="34" charset="0"/>
              </a:rPr>
              <a:t>Drastically reduces Odou</a:t>
            </a:r>
            <a:endParaRPr lang="en-MY" sz="16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graphicFrame>
        <p:nvGraphicFramePr>
          <p:cNvPr id="3" name="Object 2"/>
          <p:cNvGraphicFramePr>
            <a:graphicFrameLocks noChangeAspect="1"/>
          </p:cNvGraphicFramePr>
          <p:nvPr/>
        </p:nvGraphicFramePr>
        <p:xfrm>
          <a:off x="10627391" y="5067990"/>
          <a:ext cx="1564609" cy="1372266"/>
        </p:xfrm>
        <a:graphic>
          <a:graphicData uri="http://schemas.openxmlformats.org/presentationml/2006/ole">
            <mc:AlternateContent xmlns:mc="http://schemas.openxmlformats.org/markup-compatibility/2006">
              <mc:Choice xmlns:v="urn:schemas-microsoft-com:vml" Requires="v">
                <p:oleObj spid="_x0000_s2" name="Document" r:id="rId1" imgW="5761990" imgH="4960620" progId="Word.Document.12">
                  <p:embed/>
                </p:oleObj>
              </mc:Choice>
              <mc:Fallback>
                <p:oleObj name="Document" r:id="rId1" imgW="5761990" imgH="4960620" progId="Word.Document.12">
                  <p:embed/>
                  <p:pic>
                    <p:nvPicPr>
                      <p:cNvPr id="0" name="Picture 35867"/>
                      <p:cNvPicPr/>
                      <p:nvPr/>
                    </p:nvPicPr>
                    <p:blipFill>
                      <a:blip r:embed="rId2"/>
                      <a:stretch>
                        <a:fillRect/>
                      </a:stretch>
                    </p:blipFill>
                    <p:spPr>
                      <a:xfrm>
                        <a:off x="10627391" y="5067990"/>
                        <a:ext cx="1564609" cy="1372266"/>
                      </a:xfrm>
                      <a:prstGeom prst="rect">
                        <a:avLst/>
                      </a:prstGeom>
                    </p:spPr>
                  </p:pic>
                </p:oleObj>
              </mc:Fallback>
            </mc:AlternateContent>
          </a:graphicData>
        </a:graphic>
      </p:graphicFrame>
      <p:sp>
        <p:nvSpPr>
          <p:cNvPr id="4" name="Rectangle 1"/>
          <p:cNvSpPr/>
          <p:nvPr/>
        </p:nvSpPr>
        <p:spPr>
          <a:xfrm>
            <a:off x="9490168" y="6362970"/>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sp>
        <p:nvSpPr>
          <p:cNvPr id="8" name="TextBox 7"/>
          <p:cNvSpPr txBox="1"/>
          <p:nvPr/>
        </p:nvSpPr>
        <p:spPr>
          <a:xfrm>
            <a:off x="540688" y="145224"/>
            <a:ext cx="10464801" cy="892552"/>
          </a:xfrm>
          <a:prstGeom prst="rect">
            <a:avLst/>
          </a:prstGeom>
          <a:noFill/>
        </p:spPr>
        <p:txBody>
          <a:bodyPr wrap="square" rtlCol="0">
            <a:spAutoFit/>
          </a:bodyPr>
          <a:lstStyle/>
          <a:p>
            <a:pPr algn="ctr"/>
            <a:r>
              <a:rPr lang="en-US" altLang="ja-JP" sz="2800" b="1" dirty="0">
                <a:solidFill>
                  <a:srgbClr val="C00000"/>
                </a:solidFill>
              </a:rPr>
              <a:t>ROOTS PROJECT TRACK RECORD  </a:t>
            </a:r>
            <a:endParaRPr lang="en-US" altLang="ja-JP" sz="2800" b="1" dirty="0">
              <a:solidFill>
                <a:srgbClr val="C00000"/>
              </a:solidFill>
            </a:endParaRPr>
          </a:p>
          <a:p>
            <a:pPr lvl="0" algn="ctr"/>
            <a:endParaRPr lang="en-US" altLang="ja-JP" sz="2400" b="1" dirty="0">
              <a:solidFill>
                <a:srgbClr val="C00000"/>
              </a:solidFill>
            </a:endParaRPr>
          </a:p>
        </p:txBody>
      </p:sp>
      <p:sp>
        <p:nvSpPr>
          <p:cNvPr id="10" name="TextBox 9"/>
          <p:cNvSpPr txBox="1"/>
          <p:nvPr/>
        </p:nvSpPr>
        <p:spPr>
          <a:xfrm>
            <a:off x="540688" y="888384"/>
            <a:ext cx="11168953" cy="338554"/>
          </a:xfrm>
          <a:prstGeom prst="rect">
            <a:avLst/>
          </a:prstGeom>
          <a:noFill/>
        </p:spPr>
        <p:txBody>
          <a:bodyPr wrap="square" rtlCol="0">
            <a:spAutoFit/>
          </a:bodyPr>
          <a:lstStyle/>
          <a:p>
            <a:pPr algn="just"/>
            <a:r>
              <a:rPr lang="en-MY" sz="1600" dirty="0">
                <a:latin typeface="Arial" panose="020B0604020202020204" pitchFamily="34" charset="0"/>
                <a:cs typeface="Arial" panose="020B0604020202020204" pitchFamily="34" charset="0"/>
              </a:rPr>
              <a:t>ROOTS has been widely installed in Japan. A list of the track record is shown herein</a:t>
            </a:r>
            <a:endParaRPr lang="en-MY" sz="16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stretch>
            <a:fillRect/>
          </a:stretch>
        </p:blipFill>
        <p:spPr>
          <a:xfrm>
            <a:off x="629588" y="1434359"/>
            <a:ext cx="9513167" cy="47211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graphicFrame>
        <p:nvGraphicFramePr>
          <p:cNvPr id="3" name="Object 2"/>
          <p:cNvGraphicFramePr>
            <a:graphicFrameLocks noChangeAspect="1"/>
          </p:cNvGraphicFramePr>
          <p:nvPr/>
        </p:nvGraphicFramePr>
        <p:xfrm>
          <a:off x="10627392" y="5162932"/>
          <a:ext cx="1456360" cy="1277324"/>
        </p:xfrm>
        <a:graphic>
          <a:graphicData uri="http://schemas.openxmlformats.org/presentationml/2006/ole">
            <mc:AlternateContent xmlns:mc="http://schemas.openxmlformats.org/markup-compatibility/2006">
              <mc:Choice xmlns:v="urn:schemas-microsoft-com:vml" Requires="v">
                <p:oleObj spid="_x0000_s2" name="Document" r:id="rId1" imgW="5761990" imgH="4960620" progId="Word.Document.12">
                  <p:embed/>
                </p:oleObj>
              </mc:Choice>
              <mc:Fallback>
                <p:oleObj name="Document" r:id="rId1" imgW="5761990" imgH="4960620" progId="Word.Document.12">
                  <p:embed/>
                  <p:pic>
                    <p:nvPicPr>
                      <p:cNvPr id="0" name="Picture 33835"/>
                      <p:cNvPicPr/>
                      <p:nvPr/>
                    </p:nvPicPr>
                    <p:blipFill>
                      <a:blip r:embed="rId2"/>
                      <a:stretch>
                        <a:fillRect/>
                      </a:stretch>
                    </p:blipFill>
                    <p:spPr>
                      <a:xfrm>
                        <a:off x="10627392" y="5162932"/>
                        <a:ext cx="1456360" cy="1277324"/>
                      </a:xfrm>
                      <a:prstGeom prst="rect">
                        <a:avLst/>
                      </a:prstGeom>
                    </p:spPr>
                  </p:pic>
                </p:oleObj>
              </mc:Fallback>
            </mc:AlternateContent>
          </a:graphicData>
        </a:graphic>
      </p:graphicFrame>
      <p:sp>
        <p:nvSpPr>
          <p:cNvPr id="4" name="Rectangle 1"/>
          <p:cNvSpPr/>
          <p:nvPr/>
        </p:nvSpPr>
        <p:spPr>
          <a:xfrm>
            <a:off x="9490168" y="6362970"/>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03" y="6280170"/>
            <a:ext cx="959370" cy="485706"/>
          </a:xfrm>
          <a:prstGeom prst="rect">
            <a:avLst/>
          </a:prstGeom>
        </p:spPr>
      </p:pic>
      <p:sp>
        <p:nvSpPr>
          <p:cNvPr id="8" name="TextBox 7"/>
          <p:cNvSpPr txBox="1"/>
          <p:nvPr/>
        </p:nvSpPr>
        <p:spPr>
          <a:xfrm>
            <a:off x="540688" y="145224"/>
            <a:ext cx="10464801" cy="892552"/>
          </a:xfrm>
          <a:prstGeom prst="rect">
            <a:avLst/>
          </a:prstGeom>
          <a:noFill/>
        </p:spPr>
        <p:txBody>
          <a:bodyPr wrap="square" rtlCol="0">
            <a:spAutoFit/>
          </a:bodyPr>
          <a:lstStyle/>
          <a:p>
            <a:pPr algn="ctr"/>
            <a:r>
              <a:rPr lang="en-US" altLang="ja-JP" sz="2800" b="1" dirty="0">
                <a:solidFill>
                  <a:srgbClr val="C00000"/>
                </a:solidFill>
              </a:rPr>
              <a:t>ROOTS PATENT</a:t>
            </a:r>
            <a:endParaRPr lang="en-US" altLang="ja-JP" sz="2800" b="1" dirty="0">
              <a:solidFill>
                <a:srgbClr val="C00000"/>
              </a:solidFill>
            </a:endParaRPr>
          </a:p>
          <a:p>
            <a:pPr lvl="0" algn="ctr"/>
            <a:endParaRPr lang="en-US" altLang="ja-JP" sz="2400" b="1" dirty="0">
              <a:solidFill>
                <a:srgbClr val="C00000"/>
              </a:solidFill>
            </a:endParaRPr>
          </a:p>
        </p:txBody>
      </p:sp>
      <p:sp>
        <p:nvSpPr>
          <p:cNvPr id="10" name="TextBox 9"/>
          <p:cNvSpPr txBox="1"/>
          <p:nvPr/>
        </p:nvSpPr>
        <p:spPr>
          <a:xfrm>
            <a:off x="582394" y="1302647"/>
            <a:ext cx="11168953" cy="369332"/>
          </a:xfrm>
          <a:prstGeom prst="rect">
            <a:avLst/>
          </a:prstGeom>
          <a:noFill/>
        </p:spPr>
        <p:txBody>
          <a:bodyPr wrap="square" rtlCol="0">
            <a:spAutoFit/>
          </a:bodyPr>
          <a:lstStyle/>
          <a:p>
            <a:pPr algn="just"/>
            <a:r>
              <a:rPr lang="en-MY" dirty="0">
                <a:latin typeface="Arial" panose="020B0604020202020204" pitchFamily="34" charset="0"/>
                <a:cs typeface="Arial" panose="020B0604020202020204" pitchFamily="34" charset="0"/>
              </a:rPr>
              <a:t>ROOTS original process has been patented in Japan by our principal JESC </a:t>
            </a:r>
            <a:endParaRPr lang="en-MY" dirty="0">
              <a:latin typeface="Arial" panose="020B0604020202020204" pitchFamily="34" charset="0"/>
              <a:cs typeface="Arial" panose="020B0604020202020204" pitchFamily="34" charset="0"/>
            </a:endParaRPr>
          </a:p>
        </p:txBody>
      </p:sp>
      <p:sp>
        <p:nvSpPr>
          <p:cNvPr id="15" name="角丸四角形 159"/>
          <p:cNvSpPr/>
          <p:nvPr/>
        </p:nvSpPr>
        <p:spPr>
          <a:xfrm>
            <a:off x="582394" y="3055181"/>
            <a:ext cx="9639300" cy="2463605"/>
          </a:xfrm>
          <a:prstGeom prst="roundRect">
            <a:avLst>
              <a:gd name="adj" fmla="val 4673"/>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Arial" panose="020B0604020202020204" pitchFamily="34" charset="0"/>
              <a:ea typeface="MS PGothic" panose="020B0600070205080204" pitchFamily="50" charset="-128"/>
              <a:cs typeface="Arial" panose="020B0604020202020204" pitchFamily="34" charset="0"/>
            </a:endParaRPr>
          </a:p>
        </p:txBody>
      </p:sp>
      <p:grpSp>
        <p:nvGrpSpPr>
          <p:cNvPr id="16" name="グループ化 154"/>
          <p:cNvGrpSpPr/>
          <p:nvPr/>
        </p:nvGrpSpPr>
        <p:grpSpPr>
          <a:xfrm>
            <a:off x="9288577" y="2740214"/>
            <a:ext cx="2229148" cy="2079095"/>
            <a:chOff x="-152041" y="1735371"/>
            <a:chExt cx="1170449" cy="1091662"/>
          </a:xfrm>
        </p:grpSpPr>
        <p:sp>
          <p:nvSpPr>
            <p:cNvPr id="17" name="円/楕円 168"/>
            <p:cNvSpPr>
              <a:spLocks noChangeAspect="1"/>
            </p:cNvSpPr>
            <p:nvPr/>
          </p:nvSpPr>
          <p:spPr>
            <a:xfrm>
              <a:off x="-123871" y="1735371"/>
              <a:ext cx="1091663" cy="1091662"/>
            </a:xfrm>
            <a:prstGeom prst="ellipse">
              <a:avLst/>
            </a:prstGeom>
            <a:solidFill>
              <a:schemeClr val="bg1"/>
            </a:solid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dirty="0">
                <a:latin typeface="Arial" panose="020B0604020202020204" pitchFamily="34" charset="0"/>
                <a:ea typeface="MS PGothic" panose="020B0600070205080204" pitchFamily="50" charset="-128"/>
                <a:cs typeface="Arial" panose="020B0604020202020204" pitchFamily="34" charset="0"/>
              </a:endParaRPr>
            </a:p>
          </p:txBody>
        </p:sp>
        <p:sp>
          <p:nvSpPr>
            <p:cNvPr id="18" name="テキスト ボックス 156"/>
            <p:cNvSpPr txBox="1"/>
            <p:nvPr/>
          </p:nvSpPr>
          <p:spPr>
            <a:xfrm flipH="1">
              <a:off x="-152041" y="2106207"/>
              <a:ext cx="1170449" cy="500969"/>
            </a:xfrm>
            <a:prstGeom prst="rect">
              <a:avLst/>
            </a:prstGeom>
            <a:noFill/>
          </p:spPr>
          <p:txBody>
            <a:bodyPr wrap="square" rtlCol="0">
              <a:spAutoFit/>
            </a:bodyPr>
            <a:lstStyle/>
            <a:p>
              <a:pPr algn="ctr"/>
              <a:r>
                <a:rPr lang="en-US" altLang="ja-JP" sz="3600" b="1" dirty="0">
                  <a:solidFill>
                    <a:srgbClr val="FF0000"/>
                  </a:solidFill>
                  <a:latin typeface="Arial" panose="020B0604020202020204" pitchFamily="34" charset="0"/>
                  <a:ea typeface="MS PGothic" panose="020B0600070205080204" pitchFamily="50" charset="-128"/>
                  <a:cs typeface="Arial" panose="020B0604020202020204" pitchFamily="34" charset="0"/>
                </a:rPr>
                <a:t>Patented</a:t>
              </a:r>
              <a:endParaRPr lang="en-US" altLang="ja-JP" sz="3600" b="1" dirty="0">
                <a:solidFill>
                  <a:srgbClr val="FF0000"/>
                </a:solidFill>
                <a:latin typeface="Arial" panose="020B0604020202020204" pitchFamily="34" charset="0"/>
                <a:ea typeface="MS PGothic" panose="020B0600070205080204" pitchFamily="50" charset="-128"/>
                <a:cs typeface="Arial" panose="020B0604020202020204" pitchFamily="34" charset="0"/>
              </a:endParaRPr>
            </a:p>
            <a:p>
              <a:pPr algn="ctr"/>
              <a:r>
                <a:rPr lang="en-US" altLang="ja-JP" sz="2000" b="1" dirty="0">
                  <a:solidFill>
                    <a:srgbClr val="FF0000"/>
                  </a:solidFill>
                  <a:latin typeface="Arial" panose="020B0604020202020204" pitchFamily="34" charset="0"/>
                  <a:ea typeface="MS PGothic" panose="020B0600070205080204" pitchFamily="50" charset="-128"/>
                  <a:cs typeface="Arial" panose="020B0604020202020204" pitchFamily="34" charset="0"/>
                </a:rPr>
                <a:t>in</a:t>
              </a:r>
              <a:r>
                <a:rPr lang="ja-JP" altLang="en-US" sz="2000" b="1" dirty="0">
                  <a:solidFill>
                    <a:srgbClr val="FF0000"/>
                  </a:solidFill>
                  <a:latin typeface="Arial" panose="020B0604020202020204" pitchFamily="34" charset="0"/>
                  <a:ea typeface="MS PGothic" panose="020B0600070205080204" pitchFamily="50" charset="-128"/>
                  <a:cs typeface="Arial" panose="020B0604020202020204" pitchFamily="34" charset="0"/>
                </a:rPr>
                <a:t> </a:t>
              </a:r>
              <a:r>
                <a:rPr lang="en-US" altLang="ja-JP" sz="2000" b="1" dirty="0">
                  <a:solidFill>
                    <a:srgbClr val="FF0000"/>
                  </a:solidFill>
                  <a:latin typeface="Arial" panose="020B0604020202020204" pitchFamily="34" charset="0"/>
                  <a:ea typeface="MS PGothic" panose="020B0600070205080204" pitchFamily="50" charset="-128"/>
                  <a:cs typeface="Arial" panose="020B0604020202020204" pitchFamily="34" charset="0"/>
                </a:rPr>
                <a:t>Japan</a:t>
              </a:r>
              <a:endParaRPr lang="en-US" altLang="ja-JP" sz="2000" b="1" dirty="0">
                <a:solidFill>
                  <a:srgbClr val="FF0000"/>
                </a:solidFill>
                <a:latin typeface="Arial" panose="020B0604020202020204" pitchFamily="34" charset="0"/>
                <a:ea typeface="MS PGothic" panose="020B0600070205080204" pitchFamily="50" charset="-128"/>
                <a:cs typeface="Arial" panose="020B0604020202020204" pitchFamily="34" charset="0"/>
              </a:endParaRPr>
            </a:p>
          </p:txBody>
        </p:sp>
      </p:grpSp>
      <p:grpSp>
        <p:nvGrpSpPr>
          <p:cNvPr id="19" name="グループ化 181"/>
          <p:cNvGrpSpPr>
            <a:grpSpLocks noChangeAspect="1"/>
          </p:cNvGrpSpPr>
          <p:nvPr/>
        </p:nvGrpSpPr>
        <p:grpSpPr>
          <a:xfrm>
            <a:off x="1419727" y="3331736"/>
            <a:ext cx="7666001" cy="2137702"/>
            <a:chOff x="1010991" y="4188505"/>
            <a:chExt cx="10156815" cy="2832277"/>
          </a:xfrm>
        </p:grpSpPr>
        <p:cxnSp>
          <p:nvCxnSpPr>
            <p:cNvPr id="20" name="直線矢印コネクタ 59"/>
            <p:cNvCxnSpPr/>
            <p:nvPr/>
          </p:nvCxnSpPr>
          <p:spPr>
            <a:xfrm>
              <a:off x="4705023" y="5130512"/>
              <a:ext cx="0" cy="458202"/>
            </a:xfrm>
            <a:prstGeom prst="straightConnector1">
              <a:avLst/>
            </a:prstGeom>
            <a:ln w="28575">
              <a:solidFill>
                <a:srgbClr val="0CC6DE"/>
              </a:solidFill>
              <a:prstDash val="solid"/>
              <a:tailEnd type="arrow" w="sm" len="sm"/>
            </a:ln>
          </p:spPr>
          <p:style>
            <a:lnRef idx="1">
              <a:schemeClr val="accent1"/>
            </a:lnRef>
            <a:fillRef idx="0">
              <a:schemeClr val="accent1"/>
            </a:fillRef>
            <a:effectRef idx="0">
              <a:schemeClr val="accent1"/>
            </a:effectRef>
            <a:fontRef idx="minor">
              <a:schemeClr val="tx1"/>
            </a:fontRef>
          </p:style>
        </p:cxnSp>
        <p:sp>
          <p:nvSpPr>
            <p:cNvPr id="21" name="テキスト ボックス 60"/>
            <p:cNvSpPr txBox="1"/>
            <p:nvPr/>
          </p:nvSpPr>
          <p:spPr>
            <a:xfrm>
              <a:off x="3451585" y="4215737"/>
              <a:ext cx="2506874" cy="346611"/>
            </a:xfrm>
            <a:prstGeom prst="rect">
              <a:avLst/>
            </a:prstGeom>
            <a:noFill/>
          </p:spPr>
          <p:txBody>
            <a:bodyPr wrap="square" rtlCol="0">
              <a:spAutoFit/>
            </a:bodyPr>
            <a:lstStyle/>
            <a:p>
              <a:pPr algn="ctr"/>
              <a:r>
                <a:rPr lang="en-US" altLang="ja-JP" sz="1100" dirty="0">
                  <a:solidFill>
                    <a:srgbClr val="000000"/>
                  </a:solidFill>
                  <a:latin typeface="Arial" panose="020B0604020202020204" pitchFamily="34" charset="0"/>
                  <a:cs typeface="Arial" panose="020B0604020202020204" pitchFamily="34" charset="0"/>
                </a:rPr>
                <a:t>SB-1 Liquid Preparation</a:t>
              </a:r>
              <a:endParaRPr lang="en-US" altLang="ja-JP" sz="1100" dirty="0">
                <a:solidFill>
                  <a:srgbClr val="000000"/>
                </a:solidFill>
                <a:latin typeface="Arial" panose="020B0604020202020204" pitchFamily="34" charset="0"/>
                <a:cs typeface="Arial" panose="020B0604020202020204" pitchFamily="34" charset="0"/>
              </a:endParaRPr>
            </a:p>
          </p:txBody>
        </p:sp>
        <p:sp>
          <p:nvSpPr>
            <p:cNvPr id="22" name="テキスト ボックス 61"/>
            <p:cNvSpPr txBox="1"/>
            <p:nvPr/>
          </p:nvSpPr>
          <p:spPr>
            <a:xfrm>
              <a:off x="10290233" y="5443659"/>
              <a:ext cx="877573" cy="346611"/>
            </a:xfrm>
            <a:prstGeom prst="rect">
              <a:avLst/>
            </a:prstGeom>
            <a:noFill/>
          </p:spPr>
          <p:txBody>
            <a:bodyPr wrap="none" rtlCol="0">
              <a:spAutoFit/>
            </a:bodyPr>
            <a:lstStyle/>
            <a:p>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Effluent</a:t>
              </a:r>
              <a:endPar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23" name="テキスト ボックス 62"/>
            <p:cNvSpPr txBox="1"/>
            <p:nvPr/>
          </p:nvSpPr>
          <p:spPr>
            <a:xfrm>
              <a:off x="6545339" y="4838592"/>
              <a:ext cx="1250088" cy="387384"/>
            </a:xfrm>
            <a:prstGeom prst="rect">
              <a:avLst/>
            </a:prstGeom>
            <a:noFill/>
          </p:spPr>
          <p:txBody>
            <a:bodyPr wrap="none" lIns="121917" tIns="60958" rIns="121917" bIns="60958" rtlCol="0">
              <a:spAutoFit/>
            </a:bodyPr>
            <a:lstStyle/>
            <a:p>
              <a:pPr algn="ctr"/>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Dehydrator</a:t>
              </a:r>
              <a:endParaRPr lang="ja-JP" altLang="en-US"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24" name="テキスト ボックス 64"/>
            <p:cNvSpPr txBox="1"/>
            <p:nvPr/>
          </p:nvSpPr>
          <p:spPr>
            <a:xfrm>
              <a:off x="5962309" y="6232268"/>
              <a:ext cx="651529" cy="346611"/>
            </a:xfrm>
            <a:prstGeom prst="rect">
              <a:avLst/>
            </a:prstGeom>
            <a:noFill/>
          </p:spPr>
          <p:txBody>
            <a:bodyPr wrap="square" rtlCol="0">
              <a:spAutoFit/>
            </a:bodyPr>
            <a:lstStyle/>
            <a:p>
              <a:pPr algn="ctr"/>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DAF</a:t>
              </a:r>
              <a:endPar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25" name="正方形/長方形 149"/>
            <p:cNvSpPr>
              <a:spLocks noChangeAspect="1"/>
            </p:cNvSpPr>
            <p:nvPr/>
          </p:nvSpPr>
          <p:spPr>
            <a:xfrm flipV="1">
              <a:off x="6767412" y="4406361"/>
              <a:ext cx="805943" cy="370824"/>
            </a:xfrm>
            <a:custGeom>
              <a:avLst/>
              <a:gdLst/>
              <a:ahLst/>
              <a:cxnLst/>
              <a:rect l="l" t="t" r="r" b="b"/>
              <a:pathLst>
                <a:path w="6128931" h="3024619">
                  <a:moveTo>
                    <a:pt x="353849" y="0"/>
                  </a:moveTo>
                  <a:lnTo>
                    <a:pt x="1754964" y="0"/>
                  </a:lnTo>
                  <a:lnTo>
                    <a:pt x="1755030" y="284"/>
                  </a:lnTo>
                  <a:lnTo>
                    <a:pt x="4415053" y="284"/>
                  </a:lnTo>
                  <a:lnTo>
                    <a:pt x="4415053" y="940562"/>
                  </a:lnTo>
                  <a:lnTo>
                    <a:pt x="6128931" y="2053101"/>
                  </a:lnTo>
                  <a:lnTo>
                    <a:pt x="6128931" y="3024112"/>
                  </a:lnTo>
                  <a:lnTo>
                    <a:pt x="4415053" y="3024112"/>
                  </a:lnTo>
                  <a:lnTo>
                    <a:pt x="4415053" y="3024619"/>
                  </a:lnTo>
                  <a:lnTo>
                    <a:pt x="495990" y="3024619"/>
                  </a:lnTo>
                  <a:lnTo>
                    <a:pt x="495990" y="3024112"/>
                  </a:lnTo>
                  <a:lnTo>
                    <a:pt x="2472" y="3024112"/>
                  </a:lnTo>
                  <a:lnTo>
                    <a:pt x="2472" y="1527470"/>
                  </a:lnTo>
                  <a:lnTo>
                    <a:pt x="0" y="1527470"/>
                  </a:lnTo>
                  <a:close/>
                </a:path>
              </a:pathLst>
            </a:cu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ja-JP" altLang="en-US" sz="14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grpSp>
          <p:nvGrpSpPr>
            <p:cNvPr id="26" name="グループ化 66"/>
            <p:cNvGrpSpPr>
              <a:grpSpLocks noChangeAspect="1"/>
            </p:cNvGrpSpPr>
            <p:nvPr/>
          </p:nvGrpSpPr>
          <p:grpSpPr>
            <a:xfrm>
              <a:off x="5797376" y="5395567"/>
              <a:ext cx="980163" cy="628736"/>
              <a:chOff x="6034687" y="3047860"/>
              <a:chExt cx="1386173" cy="889178"/>
            </a:xfrm>
          </p:grpSpPr>
          <p:sp>
            <p:nvSpPr>
              <p:cNvPr id="110" name="正方形/長方形 24"/>
              <p:cNvSpPr/>
              <p:nvPr/>
            </p:nvSpPr>
            <p:spPr>
              <a:xfrm flipV="1">
                <a:off x="6044270" y="3058040"/>
                <a:ext cx="1376590" cy="878998"/>
              </a:xfrm>
              <a:custGeom>
                <a:avLst/>
                <a:gdLst/>
                <a:ahLst/>
                <a:cxnLst/>
                <a:rect l="l" t="t" r="r" b="b"/>
                <a:pathLst>
                  <a:path w="5046785" h="4320480">
                    <a:moveTo>
                      <a:pt x="1566384" y="0"/>
                    </a:moveTo>
                    <a:lnTo>
                      <a:pt x="3465952" y="0"/>
                    </a:lnTo>
                    <a:lnTo>
                      <a:pt x="3465952" y="720515"/>
                    </a:lnTo>
                    <a:lnTo>
                      <a:pt x="5040000" y="1440160"/>
                    </a:lnTo>
                    <a:lnTo>
                      <a:pt x="5046785" y="1440160"/>
                    </a:lnTo>
                    <a:lnTo>
                      <a:pt x="5046785" y="4320480"/>
                    </a:lnTo>
                    <a:lnTo>
                      <a:pt x="6785" y="4320480"/>
                    </a:lnTo>
                    <a:lnTo>
                      <a:pt x="6785" y="1440160"/>
                    </a:lnTo>
                    <a:lnTo>
                      <a:pt x="0" y="1440160"/>
                    </a:lnTo>
                    <a:lnTo>
                      <a:pt x="1566384" y="724019"/>
                    </a:lnTo>
                    <a:close/>
                  </a:path>
                </a:pathLst>
              </a:custGeom>
              <a:solidFill>
                <a:srgbClr val="FAC67A"/>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1" name="正方形/長方形 24"/>
              <p:cNvSpPr/>
              <p:nvPr/>
            </p:nvSpPr>
            <p:spPr>
              <a:xfrm flipV="1">
                <a:off x="6050364" y="3058040"/>
                <a:ext cx="1364401" cy="443972"/>
              </a:xfrm>
              <a:custGeom>
                <a:avLst/>
                <a:gdLst/>
                <a:ahLst/>
                <a:cxnLst/>
                <a:rect l="l" t="t" r="r" b="b"/>
                <a:pathLst>
                  <a:path w="5046785" h="2647630">
                    <a:moveTo>
                      <a:pt x="6785" y="2647630"/>
                    </a:moveTo>
                    <a:lnTo>
                      <a:pt x="5046785" y="2647630"/>
                    </a:lnTo>
                    <a:lnTo>
                      <a:pt x="989913" y="0"/>
                    </a:lnTo>
                    <a:lnTo>
                      <a:pt x="0" y="362066"/>
                    </a:lnTo>
                    <a:lnTo>
                      <a:pt x="6785" y="362066"/>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2" name="正方形/長方形 24"/>
              <p:cNvSpPr/>
              <p:nvPr/>
            </p:nvSpPr>
            <p:spPr>
              <a:xfrm flipV="1">
                <a:off x="6034687" y="3047860"/>
                <a:ext cx="1376590" cy="878998"/>
              </a:xfrm>
              <a:custGeom>
                <a:avLst/>
                <a:gdLst/>
                <a:ahLst/>
                <a:cxnLst/>
                <a:rect l="l" t="t" r="r" b="b"/>
                <a:pathLst>
                  <a:path w="5046785" h="4320480">
                    <a:moveTo>
                      <a:pt x="1566384" y="0"/>
                    </a:moveTo>
                    <a:lnTo>
                      <a:pt x="3465952" y="0"/>
                    </a:lnTo>
                    <a:lnTo>
                      <a:pt x="3465952" y="720515"/>
                    </a:lnTo>
                    <a:lnTo>
                      <a:pt x="5040000" y="1440160"/>
                    </a:lnTo>
                    <a:lnTo>
                      <a:pt x="5046785" y="1440160"/>
                    </a:lnTo>
                    <a:lnTo>
                      <a:pt x="5046785" y="4320480"/>
                    </a:lnTo>
                    <a:lnTo>
                      <a:pt x="6785" y="4320480"/>
                    </a:lnTo>
                    <a:lnTo>
                      <a:pt x="6785" y="1440160"/>
                    </a:lnTo>
                    <a:lnTo>
                      <a:pt x="0" y="1440160"/>
                    </a:lnTo>
                    <a:lnTo>
                      <a:pt x="1566384" y="724019"/>
                    </a:lnTo>
                    <a:close/>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grpSp>
            <p:nvGrpSpPr>
              <p:cNvPr id="113" name="グループ化 70"/>
              <p:cNvGrpSpPr>
                <a:grpSpLocks noChangeAspect="1"/>
              </p:cNvGrpSpPr>
              <p:nvPr/>
            </p:nvGrpSpPr>
            <p:grpSpPr>
              <a:xfrm>
                <a:off x="6615674" y="3406072"/>
                <a:ext cx="214616" cy="419223"/>
                <a:chOff x="6611708" y="3463535"/>
                <a:chExt cx="214616" cy="419223"/>
              </a:xfrm>
            </p:grpSpPr>
            <p:sp>
              <p:nvSpPr>
                <p:cNvPr id="114" name="円/楕円 227"/>
                <p:cNvSpPr>
                  <a:spLocks noChangeAspect="1"/>
                </p:cNvSpPr>
                <p:nvPr/>
              </p:nvSpPr>
              <p:spPr>
                <a:xfrm>
                  <a:off x="6702794" y="3855289"/>
                  <a:ext cx="29459" cy="2746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5" name="円/楕円 228"/>
                <p:cNvSpPr>
                  <a:spLocks noChangeAspect="1"/>
                </p:cNvSpPr>
                <p:nvPr/>
              </p:nvSpPr>
              <p:spPr>
                <a:xfrm>
                  <a:off x="6668564" y="3758429"/>
                  <a:ext cx="64001" cy="59678"/>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6" name="円/楕円 229"/>
                <p:cNvSpPr>
                  <a:spLocks noChangeAspect="1"/>
                </p:cNvSpPr>
                <p:nvPr/>
              </p:nvSpPr>
              <p:spPr>
                <a:xfrm>
                  <a:off x="6723443" y="3463535"/>
                  <a:ext cx="88856" cy="82854"/>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7" name="円/楕円 230"/>
                <p:cNvSpPr>
                  <a:spLocks noChangeAspect="1"/>
                </p:cNvSpPr>
                <p:nvPr/>
              </p:nvSpPr>
              <p:spPr>
                <a:xfrm>
                  <a:off x="6753366" y="3610742"/>
                  <a:ext cx="72958" cy="6803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8" name="円/楕円 231"/>
                <p:cNvSpPr>
                  <a:spLocks noChangeAspect="1"/>
                </p:cNvSpPr>
                <p:nvPr/>
              </p:nvSpPr>
              <p:spPr>
                <a:xfrm>
                  <a:off x="6611708" y="3529680"/>
                  <a:ext cx="86934" cy="81062"/>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19" name="円/楕円 232"/>
                <p:cNvSpPr>
                  <a:spLocks noChangeAspect="1"/>
                </p:cNvSpPr>
                <p:nvPr/>
              </p:nvSpPr>
              <p:spPr>
                <a:xfrm>
                  <a:off x="6743356" y="3731663"/>
                  <a:ext cx="49031" cy="4571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120" name="円/楕円 233"/>
                <p:cNvSpPr>
                  <a:spLocks noChangeAspect="1"/>
                </p:cNvSpPr>
                <p:nvPr/>
              </p:nvSpPr>
              <p:spPr>
                <a:xfrm>
                  <a:off x="6678278" y="3672494"/>
                  <a:ext cx="49031" cy="4571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grpSp>
        </p:grpSp>
        <p:cxnSp>
          <p:nvCxnSpPr>
            <p:cNvPr id="27" name="直線矢印コネクタ 80"/>
            <p:cNvCxnSpPr/>
            <p:nvPr/>
          </p:nvCxnSpPr>
          <p:spPr>
            <a:xfrm>
              <a:off x="8460112" y="5559731"/>
              <a:ext cx="345430"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8" name="直線矢印コネクタ 107"/>
            <p:cNvCxnSpPr/>
            <p:nvPr/>
          </p:nvCxnSpPr>
          <p:spPr>
            <a:xfrm>
              <a:off x="9979310" y="5588714"/>
              <a:ext cx="345430"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sp>
          <p:nvSpPr>
            <p:cNvPr id="29" name="テキスト ボックス 108"/>
            <p:cNvSpPr txBox="1"/>
            <p:nvPr/>
          </p:nvSpPr>
          <p:spPr>
            <a:xfrm>
              <a:off x="8845731" y="6268075"/>
              <a:ext cx="1272608" cy="346611"/>
            </a:xfrm>
            <a:prstGeom prst="rect">
              <a:avLst/>
            </a:prstGeom>
            <a:noFill/>
          </p:spPr>
          <p:txBody>
            <a:bodyPr wrap="none" rtlCol="0">
              <a:spAutoFit/>
            </a:bodyPr>
            <a:lstStyle/>
            <a:p>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Settling tank</a:t>
              </a:r>
              <a:endPar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30" name="円/楕円 334"/>
            <p:cNvSpPr>
              <a:spLocks noChangeAspect="1"/>
            </p:cNvSpPr>
            <p:nvPr/>
          </p:nvSpPr>
          <p:spPr>
            <a:xfrm flipV="1">
              <a:off x="4438739" y="4526876"/>
              <a:ext cx="532567" cy="532567"/>
            </a:xfrm>
            <a:prstGeom prst="ellipse">
              <a:avLst/>
            </a:prstGeom>
            <a:solidFill>
              <a:srgbClr val="0ACF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grpSp>
          <p:nvGrpSpPr>
            <p:cNvPr id="31" name="グループ化 113"/>
            <p:cNvGrpSpPr/>
            <p:nvPr/>
          </p:nvGrpSpPr>
          <p:grpSpPr>
            <a:xfrm>
              <a:off x="4526648" y="5242334"/>
              <a:ext cx="949233" cy="949233"/>
              <a:chOff x="3868573" y="5213338"/>
              <a:chExt cx="576000" cy="576000"/>
            </a:xfrm>
          </p:grpSpPr>
          <p:grpSp>
            <p:nvGrpSpPr>
              <p:cNvPr id="85" name="グループ化 114"/>
              <p:cNvGrpSpPr/>
              <p:nvPr/>
            </p:nvGrpSpPr>
            <p:grpSpPr>
              <a:xfrm>
                <a:off x="3868573" y="5213338"/>
                <a:ext cx="576000" cy="576000"/>
                <a:chOff x="1642290" y="2779009"/>
                <a:chExt cx="797584" cy="797583"/>
              </a:xfrm>
            </p:grpSpPr>
            <p:sp>
              <p:nvSpPr>
                <p:cNvPr id="108" name="正方形/長方形 137"/>
                <p:cNvSpPr/>
                <p:nvPr/>
              </p:nvSpPr>
              <p:spPr>
                <a:xfrm>
                  <a:off x="1642291" y="3091310"/>
                  <a:ext cx="797583" cy="482457"/>
                </a:xfrm>
                <a:prstGeom prst="rect">
                  <a:avLst/>
                </a:prstGeom>
                <a:solidFill>
                  <a:srgbClr val="F7A225"/>
                </a:solidFill>
                <a:ln w="12700">
                  <a:solidFill>
                    <a:srgbClr val="F696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109" name="正方形/長方形 138"/>
                <p:cNvSpPr/>
                <p:nvPr/>
              </p:nvSpPr>
              <p:spPr>
                <a:xfrm>
                  <a:off x="1642290" y="2779009"/>
                  <a:ext cx="797584" cy="797583"/>
                </a:xfrm>
                <a:prstGeom prst="rect">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grpSp>
          <p:grpSp>
            <p:nvGrpSpPr>
              <p:cNvPr id="86" name="グループ化 115"/>
              <p:cNvGrpSpPr/>
              <p:nvPr/>
            </p:nvGrpSpPr>
            <p:grpSpPr>
              <a:xfrm>
                <a:off x="3906673" y="5473059"/>
                <a:ext cx="209909" cy="220616"/>
                <a:chOff x="2926856" y="3422887"/>
                <a:chExt cx="166854" cy="172636"/>
              </a:xfrm>
            </p:grpSpPr>
            <p:sp>
              <p:nvSpPr>
                <p:cNvPr id="98" name="正方形/長方形 127"/>
                <p:cNvSpPr>
                  <a:spLocks noChangeAspect="1"/>
                </p:cNvSpPr>
                <p:nvPr/>
              </p:nvSpPr>
              <p:spPr>
                <a:xfrm>
                  <a:off x="2929181"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9" name="正方形/長方形 128"/>
                <p:cNvSpPr>
                  <a:spLocks noChangeAspect="1"/>
                </p:cNvSpPr>
                <p:nvPr/>
              </p:nvSpPr>
              <p:spPr>
                <a:xfrm>
                  <a:off x="2929181" y="3469736"/>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0" name="正方形/長方形 129"/>
                <p:cNvSpPr>
                  <a:spLocks noChangeAspect="1"/>
                </p:cNvSpPr>
                <p:nvPr/>
              </p:nvSpPr>
              <p:spPr>
                <a:xfrm>
                  <a:off x="2929181" y="3514556"/>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1" name="正方形/長方形 130"/>
                <p:cNvSpPr>
                  <a:spLocks noChangeAspect="1"/>
                </p:cNvSpPr>
                <p:nvPr/>
              </p:nvSpPr>
              <p:spPr>
                <a:xfrm>
                  <a:off x="2972058"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2" name="正方形/長方形 131"/>
                <p:cNvSpPr>
                  <a:spLocks noChangeAspect="1"/>
                </p:cNvSpPr>
                <p:nvPr/>
              </p:nvSpPr>
              <p:spPr>
                <a:xfrm>
                  <a:off x="3014852"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3" name="正方形/長方形 132"/>
                <p:cNvSpPr>
                  <a:spLocks noChangeAspect="1"/>
                </p:cNvSpPr>
                <p:nvPr/>
              </p:nvSpPr>
              <p:spPr>
                <a:xfrm>
                  <a:off x="2971923" y="346971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4" name="正方形/長方形 133"/>
                <p:cNvSpPr>
                  <a:spLocks noChangeAspect="1"/>
                </p:cNvSpPr>
                <p:nvPr/>
              </p:nvSpPr>
              <p:spPr>
                <a:xfrm>
                  <a:off x="2926856" y="3559523"/>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5" name="正方形/長方形 134"/>
                <p:cNvSpPr>
                  <a:spLocks noChangeAspect="1"/>
                </p:cNvSpPr>
                <p:nvPr/>
              </p:nvSpPr>
              <p:spPr>
                <a:xfrm>
                  <a:off x="3017289" y="3470235"/>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6" name="正方形/長方形 135"/>
                <p:cNvSpPr>
                  <a:spLocks noChangeAspect="1"/>
                </p:cNvSpPr>
                <p:nvPr/>
              </p:nvSpPr>
              <p:spPr>
                <a:xfrm>
                  <a:off x="2974360" y="3514684"/>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107" name="正方形/長方形 136"/>
                <p:cNvSpPr>
                  <a:spLocks noChangeAspect="1"/>
                </p:cNvSpPr>
                <p:nvPr/>
              </p:nvSpPr>
              <p:spPr>
                <a:xfrm>
                  <a:off x="3057710"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grpSp>
          <p:grpSp>
            <p:nvGrpSpPr>
              <p:cNvPr id="87" name="グループ化 116"/>
              <p:cNvGrpSpPr/>
              <p:nvPr/>
            </p:nvGrpSpPr>
            <p:grpSpPr>
              <a:xfrm flipH="1" flipV="1">
                <a:off x="4180790" y="5547601"/>
                <a:ext cx="209909" cy="220616"/>
                <a:chOff x="2926856" y="3422887"/>
                <a:chExt cx="166854" cy="172636"/>
              </a:xfrm>
            </p:grpSpPr>
            <p:sp>
              <p:nvSpPr>
                <p:cNvPr id="88" name="正方形/長方形 117"/>
                <p:cNvSpPr>
                  <a:spLocks noChangeAspect="1"/>
                </p:cNvSpPr>
                <p:nvPr/>
              </p:nvSpPr>
              <p:spPr>
                <a:xfrm>
                  <a:off x="2929181"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89" name="正方形/長方形 118"/>
                <p:cNvSpPr>
                  <a:spLocks noChangeAspect="1"/>
                </p:cNvSpPr>
                <p:nvPr/>
              </p:nvSpPr>
              <p:spPr>
                <a:xfrm>
                  <a:off x="2929181" y="3469736"/>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0" name="正方形/長方形 119"/>
                <p:cNvSpPr>
                  <a:spLocks noChangeAspect="1"/>
                </p:cNvSpPr>
                <p:nvPr/>
              </p:nvSpPr>
              <p:spPr>
                <a:xfrm>
                  <a:off x="2929181" y="3514556"/>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1" name="正方形/長方形 120"/>
                <p:cNvSpPr>
                  <a:spLocks noChangeAspect="1"/>
                </p:cNvSpPr>
                <p:nvPr/>
              </p:nvSpPr>
              <p:spPr>
                <a:xfrm>
                  <a:off x="2972058"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2" name="正方形/長方形 121"/>
                <p:cNvSpPr>
                  <a:spLocks noChangeAspect="1"/>
                </p:cNvSpPr>
                <p:nvPr/>
              </p:nvSpPr>
              <p:spPr>
                <a:xfrm>
                  <a:off x="3014852"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3" name="正方形/長方形 122"/>
                <p:cNvSpPr>
                  <a:spLocks noChangeAspect="1"/>
                </p:cNvSpPr>
                <p:nvPr/>
              </p:nvSpPr>
              <p:spPr>
                <a:xfrm>
                  <a:off x="2971923" y="346971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4" name="正方形/長方形 123"/>
                <p:cNvSpPr>
                  <a:spLocks noChangeAspect="1"/>
                </p:cNvSpPr>
                <p:nvPr/>
              </p:nvSpPr>
              <p:spPr>
                <a:xfrm>
                  <a:off x="2926856" y="3559523"/>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5" name="正方形/長方形 124"/>
                <p:cNvSpPr>
                  <a:spLocks noChangeAspect="1"/>
                </p:cNvSpPr>
                <p:nvPr/>
              </p:nvSpPr>
              <p:spPr>
                <a:xfrm>
                  <a:off x="3017289" y="3470235"/>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6" name="正方形/長方形 125"/>
                <p:cNvSpPr>
                  <a:spLocks noChangeAspect="1"/>
                </p:cNvSpPr>
                <p:nvPr/>
              </p:nvSpPr>
              <p:spPr>
                <a:xfrm>
                  <a:off x="2974360" y="3514684"/>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97" name="正方形/長方形 126"/>
                <p:cNvSpPr>
                  <a:spLocks noChangeAspect="1"/>
                </p:cNvSpPr>
                <p:nvPr/>
              </p:nvSpPr>
              <p:spPr>
                <a:xfrm>
                  <a:off x="3057710" y="3422887"/>
                  <a:ext cx="36000" cy="36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grpSp>
        </p:grpSp>
        <p:grpSp>
          <p:nvGrpSpPr>
            <p:cNvPr id="32" name="グループ化 144"/>
            <p:cNvGrpSpPr/>
            <p:nvPr/>
          </p:nvGrpSpPr>
          <p:grpSpPr>
            <a:xfrm>
              <a:off x="3460982" y="5399784"/>
              <a:ext cx="372503" cy="522476"/>
              <a:chOff x="3437476" y="2924607"/>
              <a:chExt cx="226037" cy="317041"/>
            </a:xfrm>
          </p:grpSpPr>
          <p:sp>
            <p:nvSpPr>
              <p:cNvPr id="83" name="正方形/長方形 145"/>
              <p:cNvSpPr/>
              <p:nvPr/>
            </p:nvSpPr>
            <p:spPr>
              <a:xfrm>
                <a:off x="3493945" y="3126480"/>
                <a:ext cx="159040" cy="115168"/>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84" name="二等辺三角形 193"/>
              <p:cNvSpPr/>
              <p:nvPr/>
            </p:nvSpPr>
            <p:spPr>
              <a:xfrm rot="16200000">
                <a:off x="3420766" y="2941317"/>
                <a:ext cx="259457" cy="226037"/>
              </a:xfrm>
              <a:custGeom>
                <a:avLst/>
                <a:gdLst/>
                <a:ahLst/>
                <a:cxnLst/>
                <a:rect l="l" t="t" r="r" b="b"/>
                <a:pathLst>
                  <a:path w="2271127" h="2087539">
                    <a:moveTo>
                      <a:pt x="2271127" y="1033271"/>
                    </a:moveTo>
                    <a:lnTo>
                      <a:pt x="2271127" y="2087539"/>
                    </a:lnTo>
                    <a:lnTo>
                      <a:pt x="0" y="2087539"/>
                    </a:lnTo>
                    <a:lnTo>
                      <a:pt x="0" y="1033271"/>
                    </a:lnTo>
                    <a:lnTo>
                      <a:pt x="1444" y="1033271"/>
                    </a:lnTo>
                    <a:lnTo>
                      <a:pt x="474402" y="0"/>
                    </a:lnTo>
                    <a:lnTo>
                      <a:pt x="1131759" y="0"/>
                    </a:lnTo>
                    <a:lnTo>
                      <a:pt x="2260256" y="1033271"/>
                    </a:lnTo>
                    <a:close/>
                  </a:path>
                </a:pathLst>
              </a:custGeom>
              <a:solidFill>
                <a:srgbClr val="BFBFB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100">
                  <a:latin typeface="Arial" panose="020B0604020202020204" pitchFamily="34" charset="0"/>
                  <a:ea typeface="MS PGothic" panose="020B0600070205080204" pitchFamily="50" charset="-128"/>
                  <a:cs typeface="Arial" panose="020B0604020202020204" pitchFamily="34" charset="0"/>
                </a:endParaRPr>
              </a:p>
            </p:txBody>
          </p:sp>
        </p:grpSp>
        <p:sp>
          <p:nvSpPr>
            <p:cNvPr id="33" name="フリーフォーム 172"/>
            <p:cNvSpPr>
              <a:spLocks noChangeAspect="1"/>
            </p:cNvSpPr>
            <p:nvPr/>
          </p:nvSpPr>
          <p:spPr>
            <a:xfrm>
              <a:off x="2401705" y="5432667"/>
              <a:ext cx="287657" cy="398553"/>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cxnSp>
          <p:nvCxnSpPr>
            <p:cNvPr id="34" name="直線矢印コネクタ 148"/>
            <p:cNvCxnSpPr/>
            <p:nvPr/>
          </p:nvCxnSpPr>
          <p:spPr>
            <a:xfrm>
              <a:off x="2845674" y="5633938"/>
              <a:ext cx="521789"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cxnSp>
          <p:nvCxnSpPr>
            <p:cNvPr id="35" name="直線矢印コネクタ 149"/>
            <p:cNvCxnSpPr/>
            <p:nvPr/>
          </p:nvCxnSpPr>
          <p:spPr>
            <a:xfrm>
              <a:off x="3971584" y="5637462"/>
              <a:ext cx="508149"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pic>
          <p:nvPicPr>
            <p:cNvPr id="36" name="Picture 3" descr="C:\Users\meeting\Downloads\工場アイコン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991" y="5281672"/>
              <a:ext cx="560267" cy="560267"/>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直線矢印コネクタ 151"/>
            <p:cNvCxnSpPr/>
            <p:nvPr/>
          </p:nvCxnSpPr>
          <p:spPr>
            <a:xfrm>
              <a:off x="1739267" y="5646423"/>
              <a:ext cx="521789"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sp>
          <p:nvSpPr>
            <p:cNvPr id="38" name="テキスト ボックス 152"/>
            <p:cNvSpPr txBox="1"/>
            <p:nvPr/>
          </p:nvSpPr>
          <p:spPr>
            <a:xfrm>
              <a:off x="1707214" y="6220376"/>
              <a:ext cx="1657025" cy="346611"/>
            </a:xfrm>
            <a:prstGeom prst="rect">
              <a:avLst/>
            </a:prstGeom>
            <a:noFill/>
          </p:spPr>
          <p:txBody>
            <a:bodyPr wrap="none" rtlCol="0">
              <a:spAutoFit/>
            </a:bodyPr>
            <a:lstStyle/>
            <a:p>
              <a:pPr algn="ctr"/>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Raw Wastewater</a:t>
              </a:r>
              <a:endParaRPr kumimoji="1" lang="ja-JP" altLang="en-US"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grpSp>
          <p:nvGrpSpPr>
            <p:cNvPr id="39" name="グループ化 166"/>
            <p:cNvGrpSpPr/>
            <p:nvPr/>
          </p:nvGrpSpPr>
          <p:grpSpPr>
            <a:xfrm>
              <a:off x="7696836" y="4306760"/>
              <a:ext cx="1950041" cy="970461"/>
              <a:chOff x="7230616" y="4212421"/>
              <a:chExt cx="1183296" cy="588881"/>
            </a:xfrm>
          </p:grpSpPr>
          <p:sp>
            <p:nvSpPr>
              <p:cNvPr id="78" name="テキスト ボックス 160"/>
              <p:cNvSpPr txBox="1"/>
              <p:nvPr/>
            </p:nvSpPr>
            <p:spPr>
              <a:xfrm>
                <a:off x="7230616" y="4566235"/>
                <a:ext cx="1183296" cy="235067"/>
              </a:xfrm>
              <a:prstGeom prst="rect">
                <a:avLst/>
              </a:prstGeom>
              <a:noFill/>
            </p:spPr>
            <p:txBody>
              <a:bodyPr wrap="square" lIns="121917" tIns="60958" rIns="121917" bIns="60958" rtlCol="0">
                <a:spAutoFit/>
              </a:bodyPr>
              <a:lstStyle/>
              <a:p>
                <a:pPr algn="ctr"/>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Dewatered Cake</a:t>
                </a:r>
                <a:endPar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grpSp>
            <p:nvGrpSpPr>
              <p:cNvPr id="79" name="グループ化 165"/>
              <p:cNvGrpSpPr/>
              <p:nvPr/>
            </p:nvGrpSpPr>
            <p:grpSpPr>
              <a:xfrm>
                <a:off x="7619608" y="4212421"/>
                <a:ext cx="404931" cy="316205"/>
                <a:chOff x="7619608" y="4212421"/>
                <a:chExt cx="404931" cy="316205"/>
              </a:xfrm>
            </p:grpSpPr>
            <p:sp>
              <p:nvSpPr>
                <p:cNvPr id="80" name="二等辺三角形 161"/>
                <p:cNvSpPr/>
                <p:nvPr/>
              </p:nvSpPr>
              <p:spPr>
                <a:xfrm>
                  <a:off x="7651423" y="4212421"/>
                  <a:ext cx="341036" cy="119136"/>
                </a:xfrm>
                <a:prstGeom prst="triangle">
                  <a:avLst/>
                </a:pr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a:latin typeface="Arial" panose="020B0604020202020204" pitchFamily="34" charset="0"/>
                    <a:ea typeface="MS PGothic" panose="020B0600070205080204" pitchFamily="50" charset="-128"/>
                    <a:cs typeface="Arial" panose="020B0604020202020204" pitchFamily="34" charset="0"/>
                  </a:endParaRPr>
                </a:p>
              </p:txBody>
            </p:sp>
            <p:sp>
              <p:nvSpPr>
                <p:cNvPr id="81" name="正方形/長方形 162"/>
                <p:cNvSpPr>
                  <a:spLocks noChangeAspect="1"/>
                </p:cNvSpPr>
                <p:nvPr/>
              </p:nvSpPr>
              <p:spPr>
                <a:xfrm>
                  <a:off x="7619608" y="4339458"/>
                  <a:ext cx="404666" cy="11714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a:latin typeface="Arial" panose="020B0604020202020204" pitchFamily="34" charset="0"/>
                    <a:ea typeface="MS PGothic" panose="020B0600070205080204" pitchFamily="50" charset="-128"/>
                    <a:cs typeface="Arial" panose="020B0604020202020204" pitchFamily="34" charset="0"/>
                  </a:endParaRPr>
                </a:p>
              </p:txBody>
            </p:sp>
            <p:sp>
              <p:nvSpPr>
                <p:cNvPr id="82" name="台形 163"/>
                <p:cNvSpPr/>
                <p:nvPr/>
              </p:nvSpPr>
              <p:spPr>
                <a:xfrm flipV="1">
                  <a:off x="7619608" y="4456601"/>
                  <a:ext cx="404931" cy="72025"/>
                </a:xfrm>
                <a:prstGeom prst="trapezoid">
                  <a:avLst>
                    <a:gd name="adj" fmla="val 6520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a:latin typeface="Arial" panose="020B0604020202020204" pitchFamily="34" charset="0"/>
                    <a:ea typeface="MS PGothic" panose="020B0600070205080204" pitchFamily="50" charset="-128"/>
                    <a:cs typeface="Arial" panose="020B0604020202020204" pitchFamily="34" charset="0"/>
                  </a:endParaRPr>
                </a:p>
              </p:txBody>
            </p:sp>
          </p:grpSp>
        </p:grpSp>
        <p:sp>
          <p:nvSpPr>
            <p:cNvPr id="40" name="正方形/長方形 111"/>
            <p:cNvSpPr/>
            <p:nvPr/>
          </p:nvSpPr>
          <p:spPr>
            <a:xfrm>
              <a:off x="6550730" y="4188505"/>
              <a:ext cx="2755859" cy="1093686"/>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41" name="禁止 315"/>
            <p:cNvSpPr>
              <a:spLocks noChangeAspect="1"/>
            </p:cNvSpPr>
            <p:nvPr/>
          </p:nvSpPr>
          <p:spPr>
            <a:xfrm>
              <a:off x="6701108" y="4229292"/>
              <a:ext cx="938548" cy="938547"/>
            </a:xfrm>
            <a:prstGeom prst="noSmoking">
              <a:avLst>
                <a:gd name="adj" fmla="val 715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42" name="禁止 315"/>
            <p:cNvSpPr>
              <a:spLocks noChangeAspect="1"/>
            </p:cNvSpPr>
            <p:nvPr/>
          </p:nvSpPr>
          <p:spPr>
            <a:xfrm>
              <a:off x="8188412" y="4238139"/>
              <a:ext cx="938548" cy="938547"/>
            </a:xfrm>
            <a:prstGeom prst="noSmoking">
              <a:avLst>
                <a:gd name="adj" fmla="val 715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43" name="正方形/長方形 110"/>
            <p:cNvSpPr/>
            <p:nvPr/>
          </p:nvSpPr>
          <p:spPr>
            <a:xfrm>
              <a:off x="5666070" y="5130512"/>
              <a:ext cx="1339246" cy="139764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44" name="禁止 235"/>
            <p:cNvSpPr>
              <a:spLocks noChangeAspect="1"/>
            </p:cNvSpPr>
            <p:nvPr/>
          </p:nvSpPr>
          <p:spPr>
            <a:xfrm>
              <a:off x="5832217" y="5188804"/>
              <a:ext cx="938548" cy="938547"/>
            </a:xfrm>
            <a:prstGeom prst="noSmoking">
              <a:avLst>
                <a:gd name="adj" fmla="val 715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45" name="テキスト ボックス 79"/>
            <p:cNvSpPr txBox="1"/>
            <p:nvPr/>
          </p:nvSpPr>
          <p:spPr>
            <a:xfrm>
              <a:off x="6550733" y="6287607"/>
              <a:ext cx="2429480" cy="713612"/>
            </a:xfrm>
            <a:prstGeom prst="rect">
              <a:avLst/>
            </a:prstGeom>
            <a:noFill/>
          </p:spPr>
          <p:txBody>
            <a:bodyPr wrap="square" rtlCol="0">
              <a:spAutoFit/>
            </a:bodyPr>
            <a:lstStyle/>
            <a:p>
              <a:pPr algn="ctr"/>
              <a:r>
                <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rPr>
                <a:t>Contact Aeration Tank</a:t>
              </a:r>
              <a:endParaRPr lang="en-US" altLang="ja-JP" sz="11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a:p>
              <a:pPr algn="ctr"/>
              <a:r>
                <a:rPr lang="ja-JP" altLang="en-US" sz="900" dirty="0">
                  <a:solidFill>
                    <a:srgbClr val="000000"/>
                  </a:solidFill>
                  <a:latin typeface="Arial" panose="020B0604020202020204" pitchFamily="34" charset="0"/>
                  <a:ea typeface="MS PGothic" panose="020B0600070205080204" pitchFamily="50" charset="-128"/>
                  <a:cs typeface="Arial" panose="020B0604020202020204" pitchFamily="34" charset="0"/>
                </a:rPr>
                <a:t>（</a:t>
              </a:r>
              <a:r>
                <a:rPr lang="en-US" altLang="ja-JP" sz="900" dirty="0">
                  <a:solidFill>
                    <a:srgbClr val="000000"/>
                  </a:solidFill>
                  <a:latin typeface="Arial" panose="020B0604020202020204" pitchFamily="34" charset="0"/>
                  <a:ea typeface="MS PGothic" panose="020B0600070205080204" pitchFamily="50" charset="-128"/>
                  <a:cs typeface="Arial" panose="020B0604020202020204" pitchFamily="34" charset="0"/>
                </a:rPr>
                <a:t>Previous Aerobic Sludge Tank</a:t>
              </a:r>
              <a:r>
                <a:rPr lang="ja-JP" altLang="en-US" sz="900" dirty="0">
                  <a:solidFill>
                    <a:srgbClr val="000000"/>
                  </a:solidFill>
                  <a:latin typeface="Arial" panose="020B0604020202020204" pitchFamily="34" charset="0"/>
                  <a:ea typeface="MS PGothic" panose="020B0600070205080204" pitchFamily="50" charset="-128"/>
                  <a:cs typeface="Arial" panose="020B0604020202020204" pitchFamily="34" charset="0"/>
                </a:rPr>
                <a:t>）</a:t>
              </a:r>
              <a:endParaRPr lang="ja-JP" altLang="en-US" sz="900" dirty="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46" name="テキスト ボックス 1178"/>
            <p:cNvSpPr txBox="1">
              <a:spLocks noChangeAspect="1"/>
            </p:cNvSpPr>
            <p:nvPr/>
          </p:nvSpPr>
          <p:spPr>
            <a:xfrm>
              <a:off x="3623109" y="6225620"/>
              <a:ext cx="2427088" cy="795162"/>
            </a:xfrm>
            <a:prstGeom prst="rect">
              <a:avLst/>
            </a:prstGeom>
            <a:noFill/>
          </p:spPr>
          <p:txBody>
            <a:bodyPr wrap="square" lIns="121917" tIns="60958" rIns="121917" bIns="60958" rtlCol="0">
              <a:spAutoFit/>
            </a:bodyPr>
            <a:lstStyle/>
            <a:p>
              <a:pPr algn="ctr">
                <a:spcAft>
                  <a:spcPts val="0"/>
                </a:spcAft>
              </a:pPr>
              <a:r>
                <a:rPr lang="en-US" altLang="ja-JP" sz="1100" dirty="0">
                  <a:effectLst/>
                  <a:latin typeface="Arial" panose="020B0604020202020204" pitchFamily="34" charset="0"/>
                  <a:ea typeface="MS PGothic" panose="020B0600070205080204" pitchFamily="50" charset="-128"/>
                  <a:cs typeface="Arial" panose="020B0604020202020204" pitchFamily="34" charset="0"/>
                </a:rPr>
                <a:t>FOG Decomposition Tank</a:t>
              </a:r>
              <a:endParaRPr lang="en-US" altLang="ja-JP" sz="1100" dirty="0">
                <a:effectLst/>
                <a:latin typeface="Arial" panose="020B0604020202020204" pitchFamily="34" charset="0"/>
                <a:ea typeface="MS PGothic" panose="020B0600070205080204" pitchFamily="50" charset="-128"/>
                <a:cs typeface="Arial" panose="020B0604020202020204" pitchFamily="34" charset="0"/>
              </a:endParaRPr>
            </a:p>
            <a:p>
              <a:pPr algn="ctr">
                <a:spcAft>
                  <a:spcPts val="0"/>
                </a:spcAft>
              </a:pPr>
              <a:r>
                <a:rPr lang="ja-JP" altLang="en-US" sz="900" dirty="0">
                  <a:latin typeface="Arial" panose="020B0604020202020204" pitchFamily="34" charset="0"/>
                  <a:ea typeface="MS PGothic" panose="020B0600070205080204" pitchFamily="50" charset="-128"/>
                  <a:cs typeface="Arial" panose="020B0604020202020204" pitchFamily="34" charset="0"/>
                </a:rPr>
                <a:t>（</a:t>
              </a:r>
              <a:r>
                <a:rPr lang="en-US" altLang="ja-JP" sz="900" dirty="0">
                  <a:latin typeface="Arial" panose="020B0604020202020204" pitchFamily="34" charset="0"/>
                  <a:ea typeface="MS PGothic" panose="020B0600070205080204" pitchFamily="50" charset="-128"/>
                  <a:cs typeface="Arial" panose="020B0604020202020204" pitchFamily="34" charset="0"/>
                </a:rPr>
                <a:t>Previous Equalization Tank</a:t>
              </a:r>
              <a:r>
                <a:rPr lang="ja-JP" altLang="en-US" sz="900" dirty="0">
                  <a:latin typeface="Arial" panose="020B0604020202020204" pitchFamily="34" charset="0"/>
                  <a:ea typeface="MS PGothic" panose="020B0600070205080204" pitchFamily="50" charset="-128"/>
                  <a:cs typeface="Arial" panose="020B0604020202020204" pitchFamily="34" charset="0"/>
                </a:rPr>
                <a:t>）</a:t>
              </a:r>
              <a:endParaRPr lang="ja-JP" sz="900" dirty="0">
                <a:effectLst/>
                <a:latin typeface="Arial" panose="020B0604020202020204" pitchFamily="34" charset="0"/>
                <a:ea typeface="MS PGothic" panose="020B0600070205080204" pitchFamily="50" charset="-128"/>
                <a:cs typeface="Arial" panose="020B0604020202020204" pitchFamily="34" charset="0"/>
              </a:endParaRPr>
            </a:p>
          </p:txBody>
        </p:sp>
        <p:grpSp>
          <p:nvGrpSpPr>
            <p:cNvPr id="47" name="グループ化 139"/>
            <p:cNvGrpSpPr>
              <a:grpSpLocks noChangeAspect="1"/>
            </p:cNvGrpSpPr>
            <p:nvPr/>
          </p:nvGrpSpPr>
          <p:grpSpPr>
            <a:xfrm>
              <a:off x="8940185" y="5256621"/>
              <a:ext cx="952435" cy="949233"/>
              <a:chOff x="6790885" y="4490374"/>
              <a:chExt cx="700197" cy="672797"/>
            </a:xfrm>
          </p:grpSpPr>
          <p:sp>
            <p:nvSpPr>
              <p:cNvPr id="75" name="正方形/長方形 140"/>
              <p:cNvSpPr/>
              <p:nvPr/>
            </p:nvSpPr>
            <p:spPr>
              <a:xfrm>
                <a:off x="6794187" y="4744332"/>
                <a:ext cx="696895" cy="24615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76" name="正方形/長方形 24"/>
              <p:cNvSpPr/>
              <p:nvPr/>
            </p:nvSpPr>
            <p:spPr>
              <a:xfrm flipV="1">
                <a:off x="6797060" y="4990252"/>
                <a:ext cx="691664" cy="171747"/>
              </a:xfrm>
              <a:custGeom>
                <a:avLst/>
                <a:gdLst/>
                <a:ahLst/>
                <a:cxnLst/>
                <a:rect l="l" t="t" r="r" b="b"/>
                <a:pathLst>
                  <a:path w="972108" h="432078">
                    <a:moveTo>
                      <a:pt x="1307" y="432078"/>
                    </a:moveTo>
                    <a:lnTo>
                      <a:pt x="972108" y="432078"/>
                    </a:lnTo>
                    <a:lnTo>
                      <a:pt x="972108" y="330338"/>
                    </a:lnTo>
                    <a:lnTo>
                      <a:pt x="970801" y="330338"/>
                    </a:lnTo>
                    <a:lnTo>
                      <a:pt x="667609" y="165269"/>
                    </a:lnTo>
                    <a:lnTo>
                      <a:pt x="667609" y="0"/>
                    </a:lnTo>
                    <a:lnTo>
                      <a:pt x="301716" y="0"/>
                    </a:lnTo>
                    <a:lnTo>
                      <a:pt x="301716" y="166072"/>
                    </a:lnTo>
                    <a:lnTo>
                      <a:pt x="0" y="330338"/>
                    </a:lnTo>
                    <a:lnTo>
                      <a:pt x="1307" y="330338"/>
                    </a:lnTo>
                    <a:close/>
                  </a:path>
                </a:pathLst>
              </a:cu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77" name="正方形/長方形 142"/>
              <p:cNvSpPr/>
              <p:nvPr/>
            </p:nvSpPr>
            <p:spPr>
              <a:xfrm>
                <a:off x="6790885" y="4490374"/>
                <a:ext cx="697842" cy="672797"/>
              </a:xfrm>
              <a:prstGeom prst="rect">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grpSp>
        <p:grpSp>
          <p:nvGrpSpPr>
            <p:cNvPr id="48" name="グループ化 1"/>
            <p:cNvGrpSpPr>
              <a:grpSpLocks noChangeAspect="1"/>
            </p:cNvGrpSpPr>
            <p:nvPr/>
          </p:nvGrpSpPr>
          <p:grpSpPr>
            <a:xfrm>
              <a:off x="7222098" y="5221027"/>
              <a:ext cx="950151" cy="950561"/>
              <a:chOff x="6969496" y="5138312"/>
              <a:chExt cx="700129" cy="700431"/>
            </a:xfrm>
          </p:grpSpPr>
          <p:grpSp>
            <p:nvGrpSpPr>
              <p:cNvPr id="50" name="グループ化 81"/>
              <p:cNvGrpSpPr/>
              <p:nvPr/>
            </p:nvGrpSpPr>
            <p:grpSpPr>
              <a:xfrm>
                <a:off x="6969496" y="5138312"/>
                <a:ext cx="700129" cy="700431"/>
                <a:chOff x="5507843" y="5196961"/>
                <a:chExt cx="615924" cy="646419"/>
              </a:xfrm>
            </p:grpSpPr>
            <p:sp>
              <p:nvSpPr>
                <p:cNvPr id="73" name="正方形/長方形 82"/>
                <p:cNvSpPr/>
                <p:nvPr/>
              </p:nvSpPr>
              <p:spPr>
                <a:xfrm>
                  <a:off x="5508438" y="5455665"/>
                  <a:ext cx="615329" cy="387715"/>
                </a:xfrm>
                <a:prstGeom prst="rect">
                  <a:avLst/>
                </a:prstGeom>
                <a:solidFill>
                  <a:srgbClr val="FCD9A6"/>
                </a:solidFill>
                <a:ln w="12700">
                  <a:solidFill>
                    <a:srgbClr val="FCD9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sp>
              <p:nvSpPr>
                <p:cNvPr id="74" name="正方形/長方形 83"/>
                <p:cNvSpPr/>
                <p:nvPr/>
              </p:nvSpPr>
              <p:spPr>
                <a:xfrm>
                  <a:off x="5507843" y="5196961"/>
                  <a:ext cx="615329" cy="645515"/>
                </a:xfrm>
                <a:prstGeom prst="rect">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rgbClr val="000000"/>
                    </a:solidFill>
                    <a:latin typeface="Arial" panose="020B0604020202020204" pitchFamily="34" charset="0"/>
                    <a:ea typeface="MS PGothic" panose="020B0600070205080204" pitchFamily="50" charset="-128"/>
                    <a:cs typeface="Arial" panose="020B0604020202020204" pitchFamily="34" charset="0"/>
                  </a:endParaRPr>
                </a:p>
              </p:txBody>
            </p:sp>
          </p:grpSp>
          <p:grpSp>
            <p:nvGrpSpPr>
              <p:cNvPr id="51" name="グループ化 84"/>
              <p:cNvGrpSpPr>
                <a:grpSpLocks noChangeAspect="1"/>
              </p:cNvGrpSpPr>
              <p:nvPr/>
            </p:nvGrpSpPr>
            <p:grpSpPr>
              <a:xfrm>
                <a:off x="6988754" y="5428039"/>
                <a:ext cx="376148" cy="367227"/>
                <a:chOff x="4716473" y="3277527"/>
                <a:chExt cx="305995" cy="310996"/>
              </a:xfrm>
            </p:grpSpPr>
            <p:sp>
              <p:nvSpPr>
                <p:cNvPr id="63" name="円/楕円 304"/>
                <p:cNvSpPr>
                  <a:spLocks noChangeAspect="1"/>
                </p:cNvSpPr>
                <p:nvPr/>
              </p:nvSpPr>
              <p:spPr>
                <a:xfrm>
                  <a:off x="4717323" y="327934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4" name="円/楕円 305"/>
                <p:cNvSpPr>
                  <a:spLocks noChangeAspect="1"/>
                </p:cNvSpPr>
                <p:nvPr/>
              </p:nvSpPr>
              <p:spPr>
                <a:xfrm>
                  <a:off x="4794077"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5" name="円/楕円 306"/>
                <p:cNvSpPr>
                  <a:spLocks noChangeAspect="1"/>
                </p:cNvSpPr>
                <p:nvPr/>
              </p:nvSpPr>
              <p:spPr>
                <a:xfrm>
                  <a:off x="4873212"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6" name="円/楕円 307"/>
                <p:cNvSpPr>
                  <a:spLocks noChangeAspect="1"/>
                </p:cNvSpPr>
                <p:nvPr/>
              </p:nvSpPr>
              <p:spPr>
                <a:xfrm>
                  <a:off x="4717323" y="335764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7" name="円/楕円 308"/>
                <p:cNvSpPr>
                  <a:spLocks noChangeAspect="1"/>
                </p:cNvSpPr>
                <p:nvPr/>
              </p:nvSpPr>
              <p:spPr>
                <a:xfrm>
                  <a:off x="4717323" y="3438834"/>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8" name="円/楕円 309"/>
                <p:cNvSpPr>
                  <a:spLocks noChangeAspect="1"/>
                </p:cNvSpPr>
                <p:nvPr/>
              </p:nvSpPr>
              <p:spPr>
                <a:xfrm>
                  <a:off x="4794077" y="3356074"/>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9" name="円/楕円 310"/>
                <p:cNvSpPr>
                  <a:spLocks noChangeAspect="1"/>
                </p:cNvSpPr>
                <p:nvPr/>
              </p:nvSpPr>
              <p:spPr>
                <a:xfrm>
                  <a:off x="4716473" y="3516523"/>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70" name="円/楕円 311"/>
                <p:cNvSpPr>
                  <a:spLocks noChangeAspect="1"/>
                </p:cNvSpPr>
                <p:nvPr/>
              </p:nvSpPr>
              <p:spPr>
                <a:xfrm>
                  <a:off x="4794077" y="3436945"/>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71" name="円/楕円 312"/>
                <p:cNvSpPr>
                  <a:spLocks noChangeAspect="1"/>
                </p:cNvSpPr>
                <p:nvPr/>
              </p:nvSpPr>
              <p:spPr>
                <a:xfrm>
                  <a:off x="4873212" y="3356074"/>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72" name="円/楕円 313"/>
                <p:cNvSpPr>
                  <a:spLocks noChangeAspect="1"/>
                </p:cNvSpPr>
                <p:nvPr/>
              </p:nvSpPr>
              <p:spPr>
                <a:xfrm>
                  <a:off x="4950476"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grpSp>
          <p:grpSp>
            <p:nvGrpSpPr>
              <p:cNvPr id="52" name="グループ化 95"/>
              <p:cNvGrpSpPr>
                <a:grpSpLocks noChangeAspect="1"/>
              </p:cNvGrpSpPr>
              <p:nvPr/>
            </p:nvGrpSpPr>
            <p:grpSpPr>
              <a:xfrm flipH="1" flipV="1">
                <a:off x="7271472" y="5454693"/>
                <a:ext cx="376148" cy="367227"/>
                <a:chOff x="4716473" y="3277527"/>
                <a:chExt cx="305995" cy="310996"/>
              </a:xfrm>
            </p:grpSpPr>
            <p:sp>
              <p:nvSpPr>
                <p:cNvPr id="53" name="円/楕円 294"/>
                <p:cNvSpPr>
                  <a:spLocks noChangeAspect="1"/>
                </p:cNvSpPr>
                <p:nvPr/>
              </p:nvSpPr>
              <p:spPr>
                <a:xfrm>
                  <a:off x="4717323" y="327934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4" name="円/楕円 295"/>
                <p:cNvSpPr>
                  <a:spLocks noChangeAspect="1"/>
                </p:cNvSpPr>
                <p:nvPr/>
              </p:nvSpPr>
              <p:spPr>
                <a:xfrm>
                  <a:off x="4794077"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5" name="円/楕円 296"/>
                <p:cNvSpPr>
                  <a:spLocks noChangeAspect="1"/>
                </p:cNvSpPr>
                <p:nvPr/>
              </p:nvSpPr>
              <p:spPr>
                <a:xfrm>
                  <a:off x="4873212"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6" name="円/楕円 297"/>
                <p:cNvSpPr>
                  <a:spLocks noChangeAspect="1"/>
                </p:cNvSpPr>
                <p:nvPr/>
              </p:nvSpPr>
              <p:spPr>
                <a:xfrm>
                  <a:off x="4717323" y="335764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7" name="円/楕円 298"/>
                <p:cNvSpPr>
                  <a:spLocks noChangeAspect="1"/>
                </p:cNvSpPr>
                <p:nvPr/>
              </p:nvSpPr>
              <p:spPr>
                <a:xfrm>
                  <a:off x="4717323" y="3438834"/>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8" name="円/楕円 299"/>
                <p:cNvSpPr>
                  <a:spLocks noChangeAspect="1"/>
                </p:cNvSpPr>
                <p:nvPr/>
              </p:nvSpPr>
              <p:spPr>
                <a:xfrm>
                  <a:off x="4792502" y="3357441"/>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59" name="円/楕円 300"/>
                <p:cNvSpPr>
                  <a:spLocks noChangeAspect="1"/>
                </p:cNvSpPr>
                <p:nvPr/>
              </p:nvSpPr>
              <p:spPr>
                <a:xfrm>
                  <a:off x="4716473" y="3516523"/>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0" name="円/楕円 301"/>
                <p:cNvSpPr>
                  <a:spLocks noChangeAspect="1"/>
                </p:cNvSpPr>
                <p:nvPr/>
              </p:nvSpPr>
              <p:spPr>
                <a:xfrm>
                  <a:off x="4794077" y="3436945"/>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1" name="円/楕円 302"/>
                <p:cNvSpPr>
                  <a:spLocks noChangeAspect="1"/>
                </p:cNvSpPr>
                <p:nvPr/>
              </p:nvSpPr>
              <p:spPr>
                <a:xfrm>
                  <a:off x="4873212" y="3356074"/>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sp>
              <p:nvSpPr>
                <p:cNvPr id="62" name="円/楕円 303"/>
                <p:cNvSpPr>
                  <a:spLocks noChangeAspect="1"/>
                </p:cNvSpPr>
                <p:nvPr/>
              </p:nvSpPr>
              <p:spPr>
                <a:xfrm>
                  <a:off x="4950476" y="3277527"/>
                  <a:ext cx="71992" cy="72000"/>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latin typeface="Arial" panose="020B0604020202020204" pitchFamily="34" charset="0"/>
                    <a:ea typeface="MS PGothic" panose="020B0600070205080204" pitchFamily="50" charset="-128"/>
                    <a:cs typeface="Arial" panose="020B0604020202020204" pitchFamily="34" charset="0"/>
                  </a:endParaRPr>
                </a:p>
              </p:txBody>
            </p:sp>
          </p:grpSp>
        </p:grpSp>
        <p:cxnSp>
          <p:nvCxnSpPr>
            <p:cNvPr id="49" name="直線矢印コネクタ 112"/>
            <p:cNvCxnSpPr/>
            <p:nvPr/>
          </p:nvCxnSpPr>
          <p:spPr>
            <a:xfrm>
              <a:off x="5529878" y="5601452"/>
              <a:ext cx="1626671" cy="0"/>
            </a:xfrm>
            <a:prstGeom prst="straightConnector1">
              <a:avLst/>
            </a:prstGeom>
            <a:ln w="25400">
              <a:solidFill>
                <a:schemeClr val="tx1">
                  <a:lumMod val="75000"/>
                  <a:lumOff val="25000"/>
                </a:schemeClr>
              </a:solidFill>
              <a:tailEnd type="arrow" w="sm" len="sm"/>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p:cNvPicPr>
            <a:picLocks noChangeAspect="1"/>
          </p:cNvPicPr>
          <p:nvPr/>
        </p:nvPicPr>
        <p:blipFill>
          <a:blip r:embed="rId1"/>
          <a:stretch>
            <a:fillRect/>
          </a:stretch>
        </p:blipFill>
        <p:spPr>
          <a:xfrm>
            <a:off x="10847482" y="3641705"/>
            <a:ext cx="1085923" cy="2133600"/>
          </a:xfrm>
          <a:prstGeom prst="rect">
            <a:avLst/>
          </a:prstGeom>
          <a:noFill/>
          <a:ln>
            <a:noFill/>
          </a:ln>
        </p:spPr>
      </p:pic>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graphicFrame>
        <p:nvGraphicFramePr>
          <p:cNvPr id="3" name="Object 2"/>
          <p:cNvGraphicFramePr>
            <a:graphicFrameLocks noChangeAspect="1"/>
          </p:cNvGraphicFramePr>
          <p:nvPr/>
        </p:nvGraphicFramePr>
        <p:xfrm>
          <a:off x="10935056" y="4765081"/>
          <a:ext cx="2063712" cy="1777022"/>
        </p:xfrm>
        <a:graphic>
          <a:graphicData uri="http://schemas.openxmlformats.org/presentationml/2006/ole">
            <mc:AlternateContent xmlns:mc="http://schemas.openxmlformats.org/markup-compatibility/2006">
              <mc:Choice xmlns:v="urn:schemas-microsoft-com:vml" Requires="v">
                <p:oleObj spid="_x0000_s2" name="Document" r:id="rId2" imgW="5761990" imgH="4960620" progId="Word.Document.12">
                  <p:embed/>
                </p:oleObj>
              </mc:Choice>
              <mc:Fallback>
                <p:oleObj name="Document" r:id="rId2" imgW="5761990" imgH="4960620" progId="Word.Document.12">
                  <p:embed/>
                  <p:pic>
                    <p:nvPicPr>
                      <p:cNvPr id="0" name="Picture 30786"/>
                      <p:cNvPicPr/>
                      <p:nvPr/>
                    </p:nvPicPr>
                    <p:blipFill>
                      <a:blip r:embed="rId3"/>
                      <a:stretch>
                        <a:fillRect/>
                      </a:stretch>
                    </p:blipFill>
                    <p:spPr>
                      <a:xfrm>
                        <a:off x="10935056" y="4765081"/>
                        <a:ext cx="2063712" cy="1777022"/>
                      </a:xfrm>
                      <a:prstGeom prst="rect">
                        <a:avLst/>
                      </a:prstGeom>
                    </p:spPr>
                  </p:pic>
                </p:oleObj>
              </mc:Fallback>
            </mc:AlternateContent>
          </a:graphicData>
        </a:graphic>
      </p:graphicFrame>
      <p:sp>
        <p:nvSpPr>
          <p:cNvPr id="4" name="Rectangle 1"/>
          <p:cNvSpPr/>
          <p:nvPr/>
        </p:nvSpPr>
        <p:spPr>
          <a:xfrm>
            <a:off x="9490168" y="6362970"/>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sp>
        <p:nvSpPr>
          <p:cNvPr id="8" name="TextBox 7"/>
          <p:cNvSpPr txBox="1"/>
          <p:nvPr/>
        </p:nvSpPr>
        <p:spPr>
          <a:xfrm>
            <a:off x="540688" y="145224"/>
            <a:ext cx="10464801" cy="892552"/>
          </a:xfrm>
          <a:prstGeom prst="rect">
            <a:avLst/>
          </a:prstGeom>
          <a:noFill/>
        </p:spPr>
        <p:txBody>
          <a:bodyPr wrap="square" rtlCol="0">
            <a:spAutoFit/>
          </a:bodyPr>
          <a:lstStyle/>
          <a:p>
            <a:pPr algn="ctr"/>
            <a:r>
              <a:rPr lang="en-US" altLang="ja-JP" sz="2800" b="1" dirty="0">
                <a:solidFill>
                  <a:srgbClr val="C00000"/>
                </a:solidFill>
              </a:rPr>
              <a:t>ROOTS TYPICAL LAYOUT </a:t>
            </a:r>
            <a:endParaRPr lang="en-US" altLang="ja-JP" sz="2800" b="1" dirty="0">
              <a:solidFill>
                <a:srgbClr val="C00000"/>
              </a:solidFill>
            </a:endParaRPr>
          </a:p>
          <a:p>
            <a:pPr lvl="0" algn="ctr"/>
            <a:endParaRPr lang="en-US" altLang="ja-JP" sz="2400" b="1" dirty="0">
              <a:solidFill>
                <a:srgbClr val="C00000"/>
              </a:solidFill>
            </a:endParaRPr>
          </a:p>
        </p:txBody>
      </p:sp>
      <p:sp>
        <p:nvSpPr>
          <p:cNvPr id="14" name="Rounded Rectangle 13"/>
          <p:cNvSpPr/>
          <p:nvPr/>
        </p:nvSpPr>
        <p:spPr>
          <a:xfrm>
            <a:off x="4198949" y="2818085"/>
            <a:ext cx="2396987" cy="20099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5" name="Rounded Rectangle 14"/>
          <p:cNvSpPr/>
          <p:nvPr/>
        </p:nvSpPr>
        <p:spPr>
          <a:xfrm>
            <a:off x="7027687" y="2830819"/>
            <a:ext cx="2582442" cy="19971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6" name="Rounded Rectangle 15"/>
          <p:cNvSpPr/>
          <p:nvPr/>
        </p:nvSpPr>
        <p:spPr>
          <a:xfrm>
            <a:off x="4202505" y="3233086"/>
            <a:ext cx="2406659" cy="1061379"/>
          </a:xfrm>
          <a:prstGeom prst="roundRect">
            <a:avLst/>
          </a:prstGeom>
          <a:blipFill>
            <a:blip r:embed="rId4"/>
            <a:tile tx="0" ty="0" sx="100000" sy="100000" flip="none" algn="tl"/>
          </a:blip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7" name="Rectangle 16"/>
          <p:cNvSpPr/>
          <p:nvPr/>
        </p:nvSpPr>
        <p:spPr>
          <a:xfrm>
            <a:off x="4704574" y="4607674"/>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Rectangle 17"/>
          <p:cNvSpPr/>
          <p:nvPr/>
        </p:nvSpPr>
        <p:spPr>
          <a:xfrm>
            <a:off x="5079224" y="4609421"/>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9" name="Rectangle 18"/>
          <p:cNvSpPr/>
          <p:nvPr/>
        </p:nvSpPr>
        <p:spPr>
          <a:xfrm>
            <a:off x="5453874" y="4607257"/>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0" name="Rectangle 19"/>
          <p:cNvSpPr/>
          <p:nvPr/>
        </p:nvSpPr>
        <p:spPr>
          <a:xfrm>
            <a:off x="5866624" y="4607257"/>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1" name="Rounded Rectangle 20"/>
          <p:cNvSpPr/>
          <p:nvPr/>
        </p:nvSpPr>
        <p:spPr>
          <a:xfrm>
            <a:off x="7032539" y="3182609"/>
            <a:ext cx="2572737" cy="1070116"/>
          </a:xfrm>
          <a:prstGeom prst="roundRect">
            <a:avLst/>
          </a:prstGeom>
          <a:blipFill>
            <a:blip r:embed="rId4"/>
            <a:tile tx="0" ty="0" sx="100000" sy="100000" flip="none" algn="tl"/>
          </a:blip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22" name="Rectangle 21"/>
          <p:cNvSpPr/>
          <p:nvPr/>
        </p:nvSpPr>
        <p:spPr>
          <a:xfrm>
            <a:off x="7294437" y="4607674"/>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3" name="Rectangle 22"/>
          <p:cNvSpPr/>
          <p:nvPr/>
        </p:nvSpPr>
        <p:spPr>
          <a:xfrm>
            <a:off x="7669087" y="4609421"/>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4" name="Rectangle 23"/>
          <p:cNvSpPr/>
          <p:nvPr/>
        </p:nvSpPr>
        <p:spPr>
          <a:xfrm>
            <a:off x="8043737" y="4607257"/>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5" name="Rectangle 24"/>
          <p:cNvSpPr/>
          <p:nvPr/>
        </p:nvSpPr>
        <p:spPr>
          <a:xfrm>
            <a:off x="8456487" y="4607257"/>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7" name="Rectangle 26"/>
          <p:cNvSpPr/>
          <p:nvPr/>
        </p:nvSpPr>
        <p:spPr>
          <a:xfrm>
            <a:off x="4504080" y="4759093"/>
            <a:ext cx="1656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8" name="Rectangle 27"/>
          <p:cNvSpPr/>
          <p:nvPr/>
        </p:nvSpPr>
        <p:spPr>
          <a:xfrm>
            <a:off x="7103937" y="4748543"/>
            <a:ext cx="1800000" cy="3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nvGrpSpPr>
          <p:cNvPr id="31" name="Group 30"/>
          <p:cNvGrpSpPr/>
          <p:nvPr/>
        </p:nvGrpSpPr>
        <p:grpSpPr>
          <a:xfrm>
            <a:off x="3524913" y="5201670"/>
            <a:ext cx="779503" cy="404734"/>
            <a:chOff x="3116601" y="4899712"/>
            <a:chExt cx="779503" cy="404734"/>
          </a:xfrm>
        </p:grpSpPr>
        <p:sp>
          <p:nvSpPr>
            <p:cNvPr id="29" name="Rectangle 28"/>
            <p:cNvSpPr/>
            <p:nvPr/>
          </p:nvSpPr>
          <p:spPr>
            <a:xfrm>
              <a:off x="3320960" y="4899712"/>
              <a:ext cx="575144" cy="175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6" name="Oval 25"/>
            <p:cNvSpPr/>
            <p:nvPr/>
          </p:nvSpPr>
          <p:spPr>
            <a:xfrm>
              <a:off x="3116601" y="4899712"/>
              <a:ext cx="519243" cy="4047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0" name="Oval 29"/>
            <p:cNvSpPr/>
            <p:nvPr/>
          </p:nvSpPr>
          <p:spPr>
            <a:xfrm>
              <a:off x="3225800" y="4956176"/>
              <a:ext cx="304799" cy="269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grpSp>
      <p:sp>
        <p:nvSpPr>
          <p:cNvPr id="32" name="Rectangle 31"/>
          <p:cNvSpPr/>
          <p:nvPr/>
        </p:nvSpPr>
        <p:spPr>
          <a:xfrm>
            <a:off x="4494086" y="4781952"/>
            <a:ext cx="55713" cy="5108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3" name="Rectangle 32"/>
          <p:cNvSpPr/>
          <p:nvPr/>
        </p:nvSpPr>
        <p:spPr>
          <a:xfrm>
            <a:off x="7085218" y="4759093"/>
            <a:ext cx="55713" cy="5108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4" name="Rectangle 33"/>
          <p:cNvSpPr/>
          <p:nvPr/>
        </p:nvSpPr>
        <p:spPr>
          <a:xfrm>
            <a:off x="4318650" y="5266868"/>
            <a:ext cx="283649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6" name="AutoShape 99" descr="data:image/jpeg;base64,/9j/4AAQSkZJRgABAQAAAQABAAD/2wCEAAkGBw8NDQ0NDQ0QDQ0NEA4PDQ0NDRUNDQ8OFREWFhURFhYYHzQgGBolGxYVITEiJSkrLi8vFx8zODMsNygtLisBCgoKDQ0NDg0NDisZFRkrNysrKys3KysrKysrKy0rKysrKystKysrKysrKysrKysrKysrKysrKysrKysrKysrK//AABEIAOEA4QMBIgACEQEDEQH/xAAcAAACAwEBAQEAAAAAAAAAAAAAAgEDBwYFCAT/xABOEAACAgACBgYEBwkOBwAAAAAAAQIDBBEFBhITIVEHMUFxkZIiUmGBFBYyNVOzwRUjVXJzk7HC0iUzQlRiZHSUlaGkstHTgoOEoqO04f/EABYBAQEBAAAAAAAAAAAAAAAAAAABAv/EABQRAQAAAAAAAAAAAAAAAAAAAAD/2gAMAwEAAhEDEQA/ANMnJ5vi+t9oKT5vxCXW+9gjTSVJ834kqT5vxISGSAlN834jJvm/EEhkgBN834kpvm/ElIlIIE3zfiTx5vxJSJSAjjzfiTx5vxGyDIBePN+JPHm/EbIMgF4834kceb8R8gyATjzfiRx5vxLMiMgK+PN+JDb5vxLGhWgK23zfiQ2+b8SxoVoCtt834itvm/EsaFaCq23zfiQ5Pm/EdoVoBXJ834kbT5vxJaIYEbb5vxJIyAB5db72CRMut97JSAlIZIEh0giEh0gSGSAEiUiUhkgISGSJSJyAjIMhsgyAjIMicicgFyDIbIjIBcgyGyDIBGhWizIhoCtoVotaFaAqaFaLWhGgKmhWi1oVoKqaFZY0I0AoEgBY1xfexkga4vvYyQAkOkCQyQRKQyQJDJACQ2QEgGRXib4U1zttnGuutOU5zezGMV2tluRwnTE7Fo+hRz3TxEd9l1fIk4Z+zP8AvSA9PD9IGi7LVUsS45vJWWVTrqb/ABmuC9ryPzdJWsV+j8PQsK1CzEymt9sqexCKTeynwze0uvPgmYsbZq1oiGkNBYGnSFe8Ww5QzbjOMFOaqlGS4p7vZ9zIjzujHWnFY6y/DYue+dcFbXdsqMktpRcJbKyfWmuGfB9ZoB5egNXcLo6E44WrYdjTsnKTnZPLqTk+xZvguHFnqlEASAEZEZDAFLkRkMRkAuQrQ5AFbQrRY0K0BU0K0WtCNAVNCNFrQjQVXkA2QAWtcX3sZIhri+9jJBDJDJEJDpASkMgRKAEJiL4U1zttkoV1xlOycuqMIrNt+4sRy/Sc5/cfFbGfyqNvLr2N9DP3dQHJaV6VbnY1gsPVGlP0ZYhSnZNc8otKPdxPd1X1wo0yp4DG4eELbIv73m5UXxXFqOfGMllnln2Zp8DHT1dVXP7pYDd57fwmjLLr2dtbX/bmRGsYfo30ZC1Wbu2yKeapsucqu5rrkvY2/addFJJJLJLgklkkuRIFUAAAAAAAAAAEEgBDQrHIYCCtDshgVtCNFrQjQFTQjRa0I0BWSTkAVY+t97GSI7X3sZBDJDohDICUSiEMgArxWGhfXZTbFTrtjKFkH1SjJZNFpmXTBpG2q3A103WVPYvslurJVt5ygo57L/kyA/DpXorxMbH8Duqtpb9FXyddsVyeUWpd/DuOk1I1DWjrPhWJsjdikmq1Wnuqc1k2m+MpZZrPJZJsyuGnsdH5OPxS7sVZ+0bN0d4+zE6Kw9l1krbVK6E7LJOc5bNsss2+L4ZER0oABVAAAAAAAAAAAAAAQSACshjEMBGK0OxWBU0Iy1lbAQCcgAs7X3sdC9r7xkA6GQqGQEokESAGL9Ld+3pXZz/ecPTDubc5/ro2gwHXy/e6Xx8s88rVD83CMP1SI8E2Hoev2tHXQ+jxM8u6VcH+nMx40/oWv4aQq5PD2L37yL/REDTQACgAAAAAAoAACAAAKAAAAVjEMBWKxmQwK2JIsZXIBAJAB+197HQva+8aIDolEIZASiSESAI+bNJ377EYi36W66zzTcvtPofTGJ3OFxN30VF1nlg39h83RWSSIiTvehy/Zx+Iq+kwzl74WQ+yTOCOr6L79jTGHX0sL6//ABuf6gG4gBDeXF8EutvqKJAACgAAAAjMkAAACAAAKCCSAIYrGYrAVlcixlcgFAAAftfexoi9r7xkA6GQqJQDIkhEgc70hYjdaIx0vWrjUv8AmWRh+iTMFNl6XsRsaMhD6bEVR90Yzn+mKMaIgPZ1Mv3WlMBP+cVw8/ofrHjF+Av3V9Fv0VtVnlmpfYB9KnCdK+nfg+EWCrf33GJqzLrjhl8rzP0e7aO3xN8KoTtsko11xlOc31RhFZt+B89ayaYlpDGXYqeaVksq4P8AgVR4Qj4cX7WwNC6NtdN6oaPxk87VlHC3SfGxdlUn6y7H29XX16OfMaeWTTya4pp5NPmjY+jvXP4dFYTFSyxlcfQm+HwiCXX+Ou1dvXzyDuQA5LpJ1g+A4J11yyxOL2q6sn6UIZffLPcnkvbJciq4TXLXC2zSsbsHbs14Byrw7XGFjz++ya7Yya2faormadqrrFVpPDK6v0LI5RvpbzlVZ9sX1p9vemj59R6Wr2m7tHYmOIofFcLK28oW19sJfY+xkR9FAefoPS9OPw8MTh5ZwnwlF/LrmuuEl2Nf/epn7brY1wlOb2YQjKU5PqUUs2/Ao8DFa4YSnSL0ddLdz2K2rpNbrez47qT/AIL2XFpvh6XZ29EfN2lsfLF4m/Ez677J2ZPsi36Mfcsl7jrdStfrMFs4bGOV2EWShP5V1C9nbKHs612ciDZCCrC4mu6uFtM42VWLahOD2oyXsZaVUMVjMVgKyuRYyuQCgAAN2vvY6K+197HQDoZCoZAMiRUZT0q6YxFWkKqqMTdTGOGrlKNN0605Sss4tRfF5JEH7OmnEejgKebvtfuUIr/NIy8vxeNuvad91tzimou62VriuS2nwKAgIkuDJADTukjWXPAYPCVS9PGU0Yi9p9VDinGP/FLj3R9pmI910ptOcnJxjCCb7IQgoRj3KKS9wgAPTbKucbK5OE4NShOLylGSeaafMQANu1H1yr0hRKN8o1YvDwcrk/RjOtdd0fZzXZ3NGV636deksbbiOO6X3vDxf8GmL4cOb4yf43sPGjJrim08ms08uDWTXc02veQAAAAe7qhrLbovEbyOc6LMliKc/lx9aPKa7PDtNJ6QdYavuNvMPYpx0hs1VSj6jzdma7PRi4tdjZjI7uk4RrcpOuMpSjBv0YykkpNLsb2V4AIAAB72qmtWI0XZnW95h5vO3DSfoS/lRf8ABl7V78za9A6dw+kaVdhp7SWSsrlwtql6s49nf1PsPnY6To7ulDS+DUJSirJThNRbSnDdyey+azSfuQG6shksVlUrEkMxJAKAEAM+t97HRW+t97GTAtQyK0x0A6MP6TrtvTGJX0caIL81GX6ZM29GAa6XbzSukJfziyHk9D9UiPFNN6NdWsFjcBZbisNG6xYiyCk5zi9hQraXotdrfiZkbH0P/Nlv9Kt+rqA9X4iaK/iMPzln7RwHSloPC4GeCWEpVKtjiHZlKUtpxdeXym/WfibGZZ01fvmjvxMV+moDNjUOjjVjA4zR++xOGjbbvrYbbnOL2Uo5L0Xl2sy82fok+av+ou/RAD0fiJor+Iw/OWftGfdKOhMLgbcHHCUqlWwuc0pSltOMoZfKb5s2Uyrpp/ftH/k8R/mrAzg2/VXVzAW6OwNlmBw1lk8NTKc54eEpSk4JtttcWYgfQmpy/cvR39Fw/wBWgD4q6N/B2E/q0P8AQx7pDwlWH0piKqKoU1RjTs11xUILOqLeSXtN5yMN6T/njE/i0fUxA5U3HVjVvAWaOwFlmAw07LMLhpznLDwlKU3VFuTbXFtmHH0Nqiv3L0b/AEPCfUxAX4q6N/B2E/q0P9DG9fsLXRpXF1U1wqqhudmuuKhCOdFbeSXVxbfvN8yMJ6SvnnG9+H/9esDmToOj/wCeMB+Un9VM586DUD53wH5Sf1UwN4YrJYrZVKxJDNlbACCMwAlvi+9jplbfF97GTAtTHTKkx0wLInzjpS7eYnE2fSX3T81kn9p9EYm7d12WepCc/LFv7D5sh1LuRESdPq1o7TF1Ep6NlcsOrJKSqxcKI73Zjn6LmuOTjxyOYNR6MdYMHhMBZVicVXTY8RZNQslk3F11pPxT8APL+4ms3r4r+0q/9w5/WnBaSolQtKStcpKzcb3ERxHBOO3lsyeXXE2L446M/CFHnM86VtL4bGTwLwt8L1XHEKbreey5OvLPvyfgBwZ1GrejdM3Yfb0dK9YbbksqsZCiO8WW16LmuPVxyOXNU6NdYcFhdHbrE4qqmzf2y2JyylstRyf9zA8j7iazeviv7Sr/ANw57WnB6SplStKOxylGbp3uIjiHspraycZPLjkbH8cdGfhCjzmddKul8NjLcE8LfC9VwvU3W89luUMk/BgcKdjo3U/S91FN1FmVNtcJ1L4ZKGUGs16PZw7DjjZdWdctG0aPwVNuLjCyrD0wsju7HszUEms1HIDk/iNpv6X/AB8jldO4C/C4mdGLe1fBQc3vN7wcU16XbwaNp+Pmiv47H81b+yZPr7pCnF6Tvvw9isqnGlRmk4p5VxT4NZ9aYHPnY6O1O0xdRRdTblTbVXZUvhsoZVyinFbPZwa4HHGz6ua56NpwGBptxcYWVYbD12R3dj2ZxqipLNRy60wOR+I2m/pf8fI5TTeBvwuJtoxT2r69jePeb3POEZL0u3g0bT8fNFfx2P5q39kyXXjHVYrSeKxFE95TZudiaTinlTCL4Pj1pgeEdBqB874D8pP6qZz57+oPzvgfyk/qpgbu2I2S2I2VUNiNktiNgAEZgFDfF97GTK2+L72MmBamOmVJjJhHn61XbvRuPmutYa/LvcGl/ezADStetb5OON0ZHB2Rzyr38p5ZpSi3JQ2eKaXDj25mcbqXqy8rIhAH3UvVl5WG6l6svKwEAfdS9WXlYbqXqy8rAQB91L1ZeVhuperLysBAH3UvVl5WG6l6svKwEAfdS9WXlYbqXqy8rAQB91L1ZeVhuperLysBAH3UvVl5WG6l6svKwEAfdS9WXlYbqXqy8rAQ9/UL53wP5Sf1Uzw91L1ZeVn79AY2WCxdGK3MrNzJy2OMNrODjlnk8uvkB9ANiNnkar6dekcO73h54fKyVezN7Slkk9qLyWa45dXWmeq2VUNitg2K2AZgLmAUSfF97GTEl1vvZKYFiY6ZUmOmBape0dTfMpTGTCLlN8xlN8ylMZMC3afMnafMrTJTAs2nzDafMTMnMB9p82G0+YmYZgPtPmG0+YgZgNtPmw2nzFzIzAbafMjafMXMhsBnJ8xXN8xWxWwGcnzFcnzFbFbAlsRsGxWwIbFbBsVhQBBIBLrfewRE+t97BAOmMmVolMC1MZMqTGTAtTGTKkxkwixMZMqTJTAtzJzK8wzAtzDMrzDMCzMMyvMMwHzIzFzIzAbMhsXMVsBmxWyGxWwJbFbBsVsAbFbBsUKGQwYoE5gQAEz633sEAASiUAAShkAAMhkAASiQAIkkAAkAAAAAAgGAAQxWAAQyGABSsVgACkMkAFZAAAAA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MY"/>
          </a:p>
        </p:txBody>
      </p:sp>
      <p:pic>
        <p:nvPicPr>
          <p:cNvPr id="37" name="Picture 36"/>
          <p:cNvPicPr>
            <a:picLocks noChangeAspect="1"/>
          </p:cNvPicPr>
          <p:nvPr/>
        </p:nvPicPr>
        <p:blipFill>
          <a:blip r:embed="rId5"/>
          <a:stretch>
            <a:fillRect/>
          </a:stretch>
        </p:blipFill>
        <p:spPr>
          <a:xfrm>
            <a:off x="274558" y="1671401"/>
            <a:ext cx="1527881" cy="1490615"/>
          </a:xfrm>
          <a:prstGeom prst="rect">
            <a:avLst/>
          </a:prstGeom>
        </p:spPr>
      </p:pic>
      <p:pic>
        <p:nvPicPr>
          <p:cNvPr id="38" name="Picture 37"/>
          <p:cNvPicPr>
            <a:picLocks noChangeAspect="1"/>
          </p:cNvPicPr>
          <p:nvPr/>
        </p:nvPicPr>
        <p:blipFill>
          <a:blip r:embed="rId6"/>
          <a:stretch>
            <a:fillRect/>
          </a:stretch>
        </p:blipFill>
        <p:spPr>
          <a:xfrm>
            <a:off x="1720266" y="2724837"/>
            <a:ext cx="604866" cy="591867"/>
          </a:xfrm>
          <a:prstGeom prst="rect">
            <a:avLst/>
          </a:prstGeom>
        </p:spPr>
      </p:pic>
      <p:pic>
        <p:nvPicPr>
          <p:cNvPr id="39" name="Picture 38"/>
          <p:cNvPicPr>
            <a:picLocks noChangeAspect="1"/>
          </p:cNvPicPr>
          <p:nvPr/>
        </p:nvPicPr>
        <p:blipFill>
          <a:blip r:embed="rId7"/>
          <a:stretch>
            <a:fillRect/>
          </a:stretch>
        </p:blipFill>
        <p:spPr>
          <a:xfrm>
            <a:off x="2174668" y="1161641"/>
            <a:ext cx="1691661" cy="1098096"/>
          </a:xfrm>
          <a:prstGeom prst="rect">
            <a:avLst/>
          </a:prstGeom>
        </p:spPr>
      </p:pic>
      <p:cxnSp>
        <p:nvCxnSpPr>
          <p:cNvPr id="42" name="Straight Arrow Connector 41"/>
          <p:cNvCxnSpPr>
            <a:stCxn id="39" idx="2"/>
          </p:cNvCxnSpPr>
          <p:nvPr/>
        </p:nvCxnSpPr>
        <p:spPr>
          <a:xfrm>
            <a:off x="3020499" y="2259737"/>
            <a:ext cx="0" cy="9022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2318299" y="3161224"/>
            <a:ext cx="1895773" cy="792"/>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363662" y="1553915"/>
            <a:ext cx="2479736" cy="646331"/>
          </a:xfrm>
          <a:prstGeom prst="rect">
            <a:avLst/>
          </a:prstGeom>
          <a:noFill/>
        </p:spPr>
        <p:txBody>
          <a:bodyPr wrap="square" rtlCol="0">
            <a:spAutoFit/>
          </a:bodyPr>
          <a:lstStyle/>
          <a:p>
            <a:r>
              <a:rPr lang="en-MY" dirty="0"/>
              <a:t>Bioenzyme preparation and activation</a:t>
            </a:r>
            <a:endParaRPr lang="en-MY" dirty="0"/>
          </a:p>
        </p:txBody>
      </p:sp>
      <p:sp>
        <p:nvSpPr>
          <p:cNvPr id="48" name="TextBox 47"/>
          <p:cNvSpPr txBox="1"/>
          <p:nvPr/>
        </p:nvSpPr>
        <p:spPr>
          <a:xfrm>
            <a:off x="4386403" y="3173227"/>
            <a:ext cx="2134941" cy="1200329"/>
          </a:xfrm>
          <a:prstGeom prst="rect">
            <a:avLst/>
          </a:prstGeom>
          <a:noFill/>
        </p:spPr>
        <p:txBody>
          <a:bodyPr wrap="square" rtlCol="0">
            <a:spAutoFit/>
          </a:bodyPr>
          <a:lstStyle/>
          <a:p>
            <a:r>
              <a:rPr lang="en-MY" sz="2400" b="1" dirty="0">
                <a:solidFill>
                  <a:srgbClr val="FFFF00"/>
                </a:solidFill>
              </a:rPr>
              <a:t>Biomedia + Active bacteria colony </a:t>
            </a:r>
            <a:endParaRPr lang="en-MY" sz="2400" b="1" dirty="0">
              <a:solidFill>
                <a:srgbClr val="FFFF00"/>
              </a:solidFill>
            </a:endParaRPr>
          </a:p>
        </p:txBody>
      </p:sp>
      <p:sp>
        <p:nvSpPr>
          <p:cNvPr id="51" name="TextBox 50"/>
          <p:cNvSpPr txBox="1"/>
          <p:nvPr/>
        </p:nvSpPr>
        <p:spPr>
          <a:xfrm>
            <a:off x="472251" y="1375497"/>
            <a:ext cx="2479736" cy="369332"/>
          </a:xfrm>
          <a:prstGeom prst="rect">
            <a:avLst/>
          </a:prstGeom>
          <a:noFill/>
        </p:spPr>
        <p:txBody>
          <a:bodyPr wrap="square" rtlCol="0">
            <a:spAutoFit/>
          </a:bodyPr>
          <a:lstStyle/>
          <a:p>
            <a:r>
              <a:rPr lang="en-MY" dirty="0"/>
              <a:t>Plant</a:t>
            </a:r>
            <a:endParaRPr lang="en-MY" dirty="0"/>
          </a:p>
        </p:txBody>
      </p:sp>
      <p:sp>
        <p:nvSpPr>
          <p:cNvPr id="52" name="TextBox 51"/>
          <p:cNvSpPr txBox="1"/>
          <p:nvPr/>
        </p:nvSpPr>
        <p:spPr>
          <a:xfrm>
            <a:off x="1338322" y="3298342"/>
            <a:ext cx="2479736" cy="369332"/>
          </a:xfrm>
          <a:prstGeom prst="rect">
            <a:avLst/>
          </a:prstGeom>
          <a:noFill/>
        </p:spPr>
        <p:txBody>
          <a:bodyPr wrap="square" rtlCol="0">
            <a:spAutoFit/>
          </a:bodyPr>
          <a:lstStyle/>
          <a:p>
            <a:r>
              <a:rPr lang="en-MY" dirty="0"/>
              <a:t>Raw wastewater</a:t>
            </a:r>
            <a:endParaRPr lang="en-MY" dirty="0"/>
          </a:p>
        </p:txBody>
      </p:sp>
      <p:sp>
        <p:nvSpPr>
          <p:cNvPr id="53" name="TextBox 52"/>
          <p:cNvSpPr txBox="1"/>
          <p:nvPr/>
        </p:nvSpPr>
        <p:spPr>
          <a:xfrm>
            <a:off x="3146535" y="5620982"/>
            <a:ext cx="2479736" cy="369332"/>
          </a:xfrm>
          <a:prstGeom prst="rect">
            <a:avLst/>
          </a:prstGeom>
          <a:noFill/>
        </p:spPr>
        <p:txBody>
          <a:bodyPr wrap="square" rtlCol="0">
            <a:spAutoFit/>
          </a:bodyPr>
          <a:lstStyle/>
          <a:p>
            <a:r>
              <a:rPr lang="en-MY" dirty="0"/>
              <a:t>Air blower</a:t>
            </a:r>
            <a:endParaRPr lang="en-MY" dirty="0"/>
          </a:p>
        </p:txBody>
      </p:sp>
      <p:sp>
        <p:nvSpPr>
          <p:cNvPr id="54" name="TextBox 53"/>
          <p:cNvSpPr txBox="1"/>
          <p:nvPr/>
        </p:nvSpPr>
        <p:spPr>
          <a:xfrm>
            <a:off x="4454538" y="2417332"/>
            <a:ext cx="2479736" cy="369332"/>
          </a:xfrm>
          <a:prstGeom prst="rect">
            <a:avLst/>
          </a:prstGeom>
          <a:noFill/>
        </p:spPr>
        <p:txBody>
          <a:bodyPr wrap="square" rtlCol="0">
            <a:spAutoFit/>
          </a:bodyPr>
          <a:lstStyle/>
          <a:p>
            <a:r>
              <a:rPr lang="en-MY" dirty="0"/>
              <a:t>BIOVESSEL 1</a:t>
            </a:r>
            <a:endParaRPr lang="en-MY" dirty="0"/>
          </a:p>
        </p:txBody>
      </p:sp>
      <p:sp>
        <p:nvSpPr>
          <p:cNvPr id="55" name="TextBox 54"/>
          <p:cNvSpPr txBox="1"/>
          <p:nvPr/>
        </p:nvSpPr>
        <p:spPr>
          <a:xfrm>
            <a:off x="7561186" y="2401758"/>
            <a:ext cx="2479736" cy="369332"/>
          </a:xfrm>
          <a:prstGeom prst="rect">
            <a:avLst/>
          </a:prstGeom>
          <a:noFill/>
        </p:spPr>
        <p:txBody>
          <a:bodyPr wrap="square" rtlCol="0">
            <a:spAutoFit/>
          </a:bodyPr>
          <a:lstStyle/>
          <a:p>
            <a:r>
              <a:rPr lang="en-MY" dirty="0"/>
              <a:t>BIOVESSEL 2</a:t>
            </a:r>
            <a:endParaRPr lang="en-MY" dirty="0"/>
          </a:p>
        </p:txBody>
      </p:sp>
      <p:cxnSp>
        <p:nvCxnSpPr>
          <p:cNvPr id="57" name="Straight Arrow Connector 56"/>
          <p:cNvCxnSpPr/>
          <p:nvPr/>
        </p:nvCxnSpPr>
        <p:spPr>
          <a:xfrm>
            <a:off x="6627016" y="3706051"/>
            <a:ext cx="45820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p:cNvCxnSpPr>
            <a:endCxn id="64" idx="0"/>
          </p:cNvCxnSpPr>
          <p:nvPr/>
        </p:nvCxnSpPr>
        <p:spPr>
          <a:xfrm>
            <a:off x="9614342" y="3078924"/>
            <a:ext cx="593664" cy="315559"/>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552802" y="3100461"/>
            <a:ext cx="2134941" cy="1200329"/>
          </a:xfrm>
          <a:prstGeom prst="rect">
            <a:avLst/>
          </a:prstGeom>
          <a:noFill/>
        </p:spPr>
        <p:txBody>
          <a:bodyPr wrap="square" rtlCol="0">
            <a:spAutoFit/>
          </a:bodyPr>
          <a:lstStyle/>
          <a:p>
            <a:r>
              <a:rPr lang="en-MY" sz="2400" b="1" dirty="0">
                <a:solidFill>
                  <a:srgbClr val="FFFF00"/>
                </a:solidFill>
              </a:rPr>
              <a:t>Biomedia + Active bacteria colony </a:t>
            </a:r>
            <a:endParaRPr lang="en-MY" sz="2400" b="1" dirty="0">
              <a:solidFill>
                <a:srgbClr val="FFFF00"/>
              </a:solidFill>
            </a:endParaRPr>
          </a:p>
        </p:txBody>
      </p:sp>
      <p:sp>
        <p:nvSpPr>
          <p:cNvPr id="67" name="Rectangle 66"/>
          <p:cNvSpPr/>
          <p:nvPr/>
        </p:nvSpPr>
        <p:spPr>
          <a:xfrm>
            <a:off x="8850187" y="4593679"/>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8" name="Rectangle 67"/>
          <p:cNvSpPr/>
          <p:nvPr/>
        </p:nvSpPr>
        <p:spPr>
          <a:xfrm>
            <a:off x="6127798" y="4593679"/>
            <a:ext cx="50800" cy="164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3" name="TextBox 72"/>
          <p:cNvSpPr txBox="1"/>
          <p:nvPr/>
        </p:nvSpPr>
        <p:spPr>
          <a:xfrm>
            <a:off x="11005489" y="5271787"/>
            <a:ext cx="820215" cy="369332"/>
          </a:xfrm>
          <a:prstGeom prst="rect">
            <a:avLst/>
          </a:prstGeom>
          <a:noFill/>
        </p:spPr>
        <p:txBody>
          <a:bodyPr wrap="square" rtlCol="0">
            <a:spAutoFit/>
          </a:bodyPr>
          <a:lstStyle/>
          <a:p>
            <a:r>
              <a:rPr lang="en-MY" dirty="0"/>
              <a:t>River</a:t>
            </a:r>
            <a:endParaRPr lang="en-MY" dirty="0"/>
          </a:p>
        </p:txBody>
      </p:sp>
      <p:pic>
        <p:nvPicPr>
          <p:cNvPr id="76" name="Picture 75"/>
          <p:cNvPicPr>
            <a:picLocks noChangeAspect="1"/>
          </p:cNvPicPr>
          <p:nvPr/>
        </p:nvPicPr>
        <p:blipFill>
          <a:blip r:embed="rId8"/>
          <a:stretch>
            <a:fillRect/>
          </a:stretch>
        </p:blipFill>
        <p:spPr>
          <a:xfrm>
            <a:off x="4638217" y="4402218"/>
            <a:ext cx="159630" cy="334798"/>
          </a:xfrm>
          <a:prstGeom prst="rect">
            <a:avLst/>
          </a:prstGeom>
        </p:spPr>
      </p:pic>
      <p:pic>
        <p:nvPicPr>
          <p:cNvPr id="77" name="Picture 76"/>
          <p:cNvPicPr>
            <a:picLocks noChangeAspect="1"/>
          </p:cNvPicPr>
          <p:nvPr/>
        </p:nvPicPr>
        <p:blipFill>
          <a:blip r:embed="rId8"/>
          <a:stretch>
            <a:fillRect/>
          </a:stretch>
        </p:blipFill>
        <p:spPr>
          <a:xfrm>
            <a:off x="5019582" y="4402218"/>
            <a:ext cx="159630" cy="334798"/>
          </a:xfrm>
          <a:prstGeom prst="rect">
            <a:avLst/>
          </a:prstGeom>
        </p:spPr>
      </p:pic>
      <p:pic>
        <p:nvPicPr>
          <p:cNvPr id="78" name="Picture 77"/>
          <p:cNvPicPr>
            <a:picLocks noChangeAspect="1"/>
          </p:cNvPicPr>
          <p:nvPr/>
        </p:nvPicPr>
        <p:blipFill>
          <a:blip r:embed="rId8"/>
          <a:stretch>
            <a:fillRect/>
          </a:stretch>
        </p:blipFill>
        <p:spPr>
          <a:xfrm>
            <a:off x="5400947" y="4410355"/>
            <a:ext cx="159630" cy="334798"/>
          </a:xfrm>
          <a:prstGeom prst="rect">
            <a:avLst/>
          </a:prstGeom>
        </p:spPr>
      </p:pic>
      <p:pic>
        <p:nvPicPr>
          <p:cNvPr id="79" name="Picture 78"/>
          <p:cNvPicPr>
            <a:picLocks noChangeAspect="1"/>
          </p:cNvPicPr>
          <p:nvPr/>
        </p:nvPicPr>
        <p:blipFill>
          <a:blip r:embed="rId8"/>
          <a:stretch>
            <a:fillRect/>
          </a:stretch>
        </p:blipFill>
        <p:spPr>
          <a:xfrm>
            <a:off x="5787042" y="4410355"/>
            <a:ext cx="159630" cy="334798"/>
          </a:xfrm>
          <a:prstGeom prst="rect">
            <a:avLst/>
          </a:prstGeom>
        </p:spPr>
      </p:pic>
      <p:pic>
        <p:nvPicPr>
          <p:cNvPr id="80" name="Picture 79"/>
          <p:cNvPicPr>
            <a:picLocks noChangeAspect="1"/>
          </p:cNvPicPr>
          <p:nvPr/>
        </p:nvPicPr>
        <p:blipFill>
          <a:blip r:embed="rId8"/>
          <a:stretch>
            <a:fillRect/>
          </a:stretch>
        </p:blipFill>
        <p:spPr>
          <a:xfrm>
            <a:off x="6101441" y="4409806"/>
            <a:ext cx="159630" cy="334798"/>
          </a:xfrm>
          <a:prstGeom prst="rect">
            <a:avLst/>
          </a:prstGeom>
        </p:spPr>
      </p:pic>
      <p:pic>
        <p:nvPicPr>
          <p:cNvPr id="81" name="Picture 80"/>
          <p:cNvPicPr>
            <a:picLocks noChangeAspect="1"/>
          </p:cNvPicPr>
          <p:nvPr/>
        </p:nvPicPr>
        <p:blipFill>
          <a:blip r:embed="rId8"/>
          <a:stretch>
            <a:fillRect/>
          </a:stretch>
        </p:blipFill>
        <p:spPr>
          <a:xfrm>
            <a:off x="7251693" y="4373707"/>
            <a:ext cx="159630" cy="334798"/>
          </a:xfrm>
          <a:prstGeom prst="rect">
            <a:avLst/>
          </a:prstGeom>
        </p:spPr>
      </p:pic>
      <p:pic>
        <p:nvPicPr>
          <p:cNvPr id="82" name="Picture 81"/>
          <p:cNvPicPr>
            <a:picLocks noChangeAspect="1"/>
          </p:cNvPicPr>
          <p:nvPr/>
        </p:nvPicPr>
        <p:blipFill>
          <a:blip r:embed="rId8"/>
          <a:stretch>
            <a:fillRect/>
          </a:stretch>
        </p:blipFill>
        <p:spPr>
          <a:xfrm>
            <a:off x="7633058" y="4373707"/>
            <a:ext cx="159630" cy="334798"/>
          </a:xfrm>
          <a:prstGeom prst="rect">
            <a:avLst/>
          </a:prstGeom>
        </p:spPr>
      </p:pic>
      <p:pic>
        <p:nvPicPr>
          <p:cNvPr id="83" name="Picture 82"/>
          <p:cNvPicPr>
            <a:picLocks noChangeAspect="1"/>
          </p:cNvPicPr>
          <p:nvPr/>
        </p:nvPicPr>
        <p:blipFill>
          <a:blip r:embed="rId8"/>
          <a:stretch>
            <a:fillRect/>
          </a:stretch>
        </p:blipFill>
        <p:spPr>
          <a:xfrm>
            <a:off x="8014423" y="4381844"/>
            <a:ext cx="159630" cy="334798"/>
          </a:xfrm>
          <a:prstGeom prst="rect">
            <a:avLst/>
          </a:prstGeom>
        </p:spPr>
      </p:pic>
      <p:pic>
        <p:nvPicPr>
          <p:cNvPr id="84" name="Picture 83"/>
          <p:cNvPicPr>
            <a:picLocks noChangeAspect="1"/>
          </p:cNvPicPr>
          <p:nvPr/>
        </p:nvPicPr>
        <p:blipFill>
          <a:blip r:embed="rId8"/>
          <a:stretch>
            <a:fillRect/>
          </a:stretch>
        </p:blipFill>
        <p:spPr>
          <a:xfrm>
            <a:off x="8400518" y="4381844"/>
            <a:ext cx="159630" cy="334798"/>
          </a:xfrm>
          <a:prstGeom prst="rect">
            <a:avLst/>
          </a:prstGeom>
        </p:spPr>
      </p:pic>
      <p:pic>
        <p:nvPicPr>
          <p:cNvPr id="85" name="Picture 84"/>
          <p:cNvPicPr>
            <a:picLocks noChangeAspect="1"/>
          </p:cNvPicPr>
          <p:nvPr/>
        </p:nvPicPr>
        <p:blipFill>
          <a:blip r:embed="rId8"/>
          <a:stretch>
            <a:fillRect/>
          </a:stretch>
        </p:blipFill>
        <p:spPr>
          <a:xfrm>
            <a:off x="8817358" y="4393726"/>
            <a:ext cx="159630" cy="334798"/>
          </a:xfrm>
          <a:prstGeom prst="rect">
            <a:avLst/>
          </a:prstGeom>
        </p:spPr>
      </p:pic>
      <p:sp>
        <p:nvSpPr>
          <p:cNvPr id="87" name="TextBox 86"/>
          <p:cNvSpPr txBox="1"/>
          <p:nvPr/>
        </p:nvSpPr>
        <p:spPr>
          <a:xfrm>
            <a:off x="4687003" y="4804562"/>
            <a:ext cx="2479736" cy="369332"/>
          </a:xfrm>
          <a:prstGeom prst="rect">
            <a:avLst/>
          </a:prstGeom>
          <a:noFill/>
        </p:spPr>
        <p:txBody>
          <a:bodyPr wrap="square" rtlCol="0">
            <a:spAutoFit/>
          </a:bodyPr>
          <a:lstStyle/>
          <a:p>
            <a:r>
              <a:rPr lang="en-MY" b="1" dirty="0">
                <a:solidFill>
                  <a:schemeClr val="accent6">
                    <a:lumMod val="75000"/>
                  </a:schemeClr>
                </a:solidFill>
              </a:rPr>
              <a:t>Air diffuser</a:t>
            </a:r>
            <a:endParaRPr lang="en-MY" b="1" dirty="0">
              <a:solidFill>
                <a:schemeClr val="accent6">
                  <a:lumMod val="75000"/>
                </a:schemeClr>
              </a:solidFill>
            </a:endParaRPr>
          </a:p>
        </p:txBody>
      </p:sp>
      <p:sp>
        <p:nvSpPr>
          <p:cNvPr id="61" name="TextBox 60"/>
          <p:cNvSpPr txBox="1"/>
          <p:nvPr/>
        </p:nvSpPr>
        <p:spPr>
          <a:xfrm>
            <a:off x="7720352" y="4791022"/>
            <a:ext cx="2479736" cy="369332"/>
          </a:xfrm>
          <a:prstGeom prst="rect">
            <a:avLst/>
          </a:prstGeom>
          <a:noFill/>
        </p:spPr>
        <p:txBody>
          <a:bodyPr wrap="square" rtlCol="0">
            <a:spAutoFit/>
          </a:bodyPr>
          <a:lstStyle/>
          <a:p>
            <a:r>
              <a:rPr lang="en-MY" b="1" dirty="0">
                <a:solidFill>
                  <a:schemeClr val="accent6">
                    <a:lumMod val="75000"/>
                  </a:schemeClr>
                </a:solidFill>
              </a:rPr>
              <a:t>Air diffuser</a:t>
            </a:r>
            <a:endParaRPr lang="en-MY" b="1" dirty="0">
              <a:solidFill>
                <a:schemeClr val="accent6">
                  <a:lumMod val="75000"/>
                </a:schemeClr>
              </a:solidFill>
            </a:endParaRPr>
          </a:p>
        </p:txBody>
      </p:sp>
      <p:sp>
        <p:nvSpPr>
          <p:cNvPr id="62" name="正方形/長方形 140"/>
          <p:cNvSpPr/>
          <p:nvPr/>
        </p:nvSpPr>
        <p:spPr>
          <a:xfrm>
            <a:off x="9842351" y="3720980"/>
            <a:ext cx="715474" cy="26212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63" name="正方形/長方形 24"/>
          <p:cNvSpPr/>
          <p:nvPr/>
        </p:nvSpPr>
        <p:spPr>
          <a:xfrm flipV="1">
            <a:off x="9842351" y="3934518"/>
            <a:ext cx="710104" cy="182890"/>
          </a:xfrm>
          <a:custGeom>
            <a:avLst/>
            <a:gdLst/>
            <a:ahLst/>
            <a:cxnLst/>
            <a:rect l="l" t="t" r="r" b="b"/>
            <a:pathLst>
              <a:path w="972108" h="432078">
                <a:moveTo>
                  <a:pt x="1307" y="432078"/>
                </a:moveTo>
                <a:lnTo>
                  <a:pt x="972108" y="432078"/>
                </a:lnTo>
                <a:lnTo>
                  <a:pt x="972108" y="330338"/>
                </a:lnTo>
                <a:lnTo>
                  <a:pt x="970801" y="330338"/>
                </a:lnTo>
                <a:lnTo>
                  <a:pt x="667609" y="165269"/>
                </a:lnTo>
                <a:lnTo>
                  <a:pt x="667609" y="0"/>
                </a:lnTo>
                <a:lnTo>
                  <a:pt x="301716" y="0"/>
                </a:lnTo>
                <a:lnTo>
                  <a:pt x="301716" y="166072"/>
                </a:lnTo>
                <a:lnTo>
                  <a:pt x="0" y="330338"/>
                </a:lnTo>
                <a:lnTo>
                  <a:pt x="1307" y="330338"/>
                </a:lnTo>
                <a:close/>
              </a:path>
            </a:pathLst>
          </a:cu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64" name="正方形/長方形 142"/>
          <p:cNvSpPr/>
          <p:nvPr/>
        </p:nvSpPr>
        <p:spPr>
          <a:xfrm>
            <a:off x="9849783" y="3394483"/>
            <a:ext cx="716446" cy="560186"/>
          </a:xfrm>
          <a:prstGeom prst="rect">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solidFill>
                <a:schemeClr val="tx1">
                  <a:lumMod val="75000"/>
                  <a:lumOff val="25000"/>
                </a:schemeClr>
              </a:solidFill>
              <a:latin typeface="Arial" panose="020B0604020202020204" pitchFamily="34" charset="0"/>
              <a:ea typeface="MS PGothic" panose="020B0600070205080204" pitchFamily="50" charset="-128"/>
              <a:cs typeface="Arial" panose="020B0604020202020204" pitchFamily="34" charset="0"/>
            </a:endParaRPr>
          </a:p>
        </p:txBody>
      </p:sp>
      <p:sp>
        <p:nvSpPr>
          <p:cNvPr id="70" name="TextBox 69"/>
          <p:cNvSpPr txBox="1"/>
          <p:nvPr/>
        </p:nvSpPr>
        <p:spPr>
          <a:xfrm>
            <a:off x="9757460" y="4117408"/>
            <a:ext cx="1020305" cy="369332"/>
          </a:xfrm>
          <a:prstGeom prst="rect">
            <a:avLst/>
          </a:prstGeom>
          <a:noFill/>
        </p:spPr>
        <p:txBody>
          <a:bodyPr wrap="square" rtlCol="0">
            <a:spAutoFit/>
          </a:bodyPr>
          <a:lstStyle/>
          <a:p>
            <a:r>
              <a:rPr lang="en-MY" dirty="0"/>
              <a:t>Settling</a:t>
            </a:r>
            <a:endParaRPr lang="en-MY" dirty="0"/>
          </a:p>
        </p:txBody>
      </p:sp>
      <p:cxnSp>
        <p:nvCxnSpPr>
          <p:cNvPr id="40" name="Elbow Connector 39"/>
          <p:cNvCxnSpPr/>
          <p:nvPr/>
        </p:nvCxnSpPr>
        <p:spPr>
          <a:xfrm>
            <a:off x="10520266" y="3550053"/>
            <a:ext cx="824214" cy="752021"/>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Cloud 4"/>
          <p:cNvSpPr/>
          <p:nvPr/>
        </p:nvSpPr>
        <p:spPr>
          <a:xfrm>
            <a:off x="10688803" y="3684689"/>
            <a:ext cx="820215" cy="35097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69" name="TextBox 68"/>
          <p:cNvSpPr txBox="1"/>
          <p:nvPr/>
        </p:nvSpPr>
        <p:spPr>
          <a:xfrm>
            <a:off x="10777765" y="3143512"/>
            <a:ext cx="1237198" cy="369332"/>
          </a:xfrm>
          <a:prstGeom prst="rect">
            <a:avLst/>
          </a:prstGeom>
          <a:noFill/>
        </p:spPr>
        <p:txBody>
          <a:bodyPr wrap="square" rtlCol="0">
            <a:spAutoFit/>
          </a:bodyPr>
          <a:lstStyle/>
          <a:p>
            <a:r>
              <a:rPr lang="en-MY" dirty="0"/>
              <a:t>Absorbent</a:t>
            </a:r>
            <a:endParaRPr lang="en-MY"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graphicFrame>
        <p:nvGraphicFramePr>
          <p:cNvPr id="3" name="Object 2"/>
          <p:cNvGraphicFramePr>
            <a:graphicFrameLocks noChangeAspect="1"/>
          </p:cNvGraphicFramePr>
          <p:nvPr/>
        </p:nvGraphicFramePr>
        <p:xfrm>
          <a:off x="10436748" y="4770614"/>
          <a:ext cx="2063712" cy="1777022"/>
        </p:xfrm>
        <a:graphic>
          <a:graphicData uri="http://schemas.openxmlformats.org/presentationml/2006/ole">
            <mc:AlternateContent xmlns:mc="http://schemas.openxmlformats.org/markup-compatibility/2006">
              <mc:Choice xmlns:v="urn:schemas-microsoft-com:vml" Requires="v">
                <p:oleObj spid="_x0000_s2" name="Document" r:id="rId1" imgW="5761990" imgH="4960620" progId="Word.Document.12">
                  <p:embed/>
                </p:oleObj>
              </mc:Choice>
              <mc:Fallback>
                <p:oleObj name="Document" r:id="rId1" imgW="5761990" imgH="4960620" progId="Word.Document.12">
                  <p:embed/>
                  <p:pic>
                    <p:nvPicPr>
                      <p:cNvPr id="0" name="Picture 6309"/>
                      <p:cNvPicPr/>
                      <p:nvPr/>
                    </p:nvPicPr>
                    <p:blipFill>
                      <a:blip r:embed="rId2"/>
                      <a:stretch>
                        <a:fillRect/>
                      </a:stretch>
                    </p:blipFill>
                    <p:spPr>
                      <a:xfrm>
                        <a:off x="10436748" y="4770614"/>
                        <a:ext cx="2063712" cy="1777022"/>
                      </a:xfrm>
                      <a:prstGeom prst="rect">
                        <a:avLst/>
                      </a:prstGeom>
                    </p:spPr>
                  </p:pic>
                </p:oleObj>
              </mc:Fallback>
            </mc:AlternateContent>
          </a:graphicData>
        </a:graphic>
      </p:graphicFrame>
      <p:sp>
        <p:nvSpPr>
          <p:cNvPr id="4" name="Rectangle 1"/>
          <p:cNvSpPr/>
          <p:nvPr/>
        </p:nvSpPr>
        <p:spPr>
          <a:xfrm>
            <a:off x="9490168" y="6362970"/>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sp>
        <p:nvSpPr>
          <p:cNvPr id="8" name="TextBox 7"/>
          <p:cNvSpPr txBox="1"/>
          <p:nvPr/>
        </p:nvSpPr>
        <p:spPr>
          <a:xfrm>
            <a:off x="540688" y="145224"/>
            <a:ext cx="10464801" cy="892552"/>
          </a:xfrm>
          <a:prstGeom prst="rect">
            <a:avLst/>
          </a:prstGeom>
          <a:noFill/>
        </p:spPr>
        <p:txBody>
          <a:bodyPr wrap="square" rtlCol="0">
            <a:spAutoFit/>
          </a:bodyPr>
          <a:lstStyle/>
          <a:p>
            <a:pPr algn="ctr"/>
            <a:r>
              <a:rPr lang="en-US" altLang="ja-JP" sz="2800" b="1" dirty="0">
                <a:solidFill>
                  <a:srgbClr val="C00000"/>
                </a:solidFill>
              </a:rPr>
              <a:t>ROOTS COMPONENTS </a:t>
            </a:r>
            <a:endParaRPr lang="en-US" altLang="ja-JP" sz="2800" b="1" dirty="0">
              <a:solidFill>
                <a:srgbClr val="C00000"/>
              </a:solidFill>
            </a:endParaRPr>
          </a:p>
          <a:p>
            <a:pPr lvl="0" algn="ctr"/>
            <a:endParaRPr lang="en-US" altLang="ja-JP" sz="2400" b="1" dirty="0">
              <a:solidFill>
                <a:srgbClr val="C00000"/>
              </a:solidFill>
            </a:endParaRPr>
          </a:p>
        </p:txBody>
      </p:sp>
      <p:sp>
        <p:nvSpPr>
          <p:cNvPr id="36" name="AutoShape 99" descr="data:image/jpeg;base64,/9j/4AAQSkZJRgABAQAAAQABAAD/2wCEAAkGBw8NDQ0NDQ0QDQ0NEA4PDQ0NDRUNDQ8OFREWFhURFhYYHzQgGBolGxYVITEiJSkrLi8vFx8zODMsNygtLisBCgoKDQ0NDg0NDisZFRkrNysrKys3KysrKysrKy0rKysrKystKysrKysrKysrKysrKysrKysrKysrKysrKysrK//AABEIAOEA4QMBIgACEQEDEQH/xAAcAAACAwEBAQEAAAAAAAAAAAAAAgEDBwYFCAT/xABOEAACAgACBgYEBwkOBwAAAAAAAQIDBBEFBhITIVEHMUFxkZIiUmGBFBYyNVOzwRUjVXJzk7HC0iUzQlRiZHSUlaGkstHTgoOEoqO04f/EABYBAQEBAAAAAAAAAAAAAAAAAAABAv/EABQRAQAAAAAAAAAAAAAAAAAAAAD/2gAMAwEAAhEDEQA/ANMnJ5vi+t9oKT5vxCXW+9gjTSVJ834kqT5vxISGSAlN834jJvm/EEhkgBN834kpvm/ElIlIIE3zfiTx5vxJSJSAjjzfiTx5vxGyDIBePN+JPHm/EbIMgF4834kceb8R8gyATjzfiRx5vxLMiMgK+PN+JDb5vxLGhWgK23zfiQ2+b8SxoVoCtt834itvm/EsaFaCq23zfiQ5Pm/EdoVoBXJ834kbT5vxJaIYEbb5vxJIyAB5db72CRMut97JSAlIZIEh0giEh0gSGSAEiUiUhkgISGSJSJyAjIMhsgyAjIMicicgFyDIbIjIBcgyGyDIBGhWizIhoCtoVotaFaAqaFaLWhGgKmhWi1oVoKqaFZY0I0AoEgBY1xfexkga4vvYyQAkOkCQyQRKQyQJDJACQ2QEgGRXib4U1zttnGuutOU5zezGMV2tluRwnTE7Fo+hRz3TxEd9l1fIk4Z+zP8AvSA9PD9IGi7LVUsS45vJWWVTrqb/ABmuC9ryPzdJWsV+j8PQsK1CzEymt9sqexCKTeynwze0uvPgmYsbZq1oiGkNBYGnSFe8Ww5QzbjOMFOaqlGS4p7vZ9zIjzujHWnFY6y/DYue+dcFbXdsqMktpRcJbKyfWmuGfB9ZoB5egNXcLo6E44WrYdjTsnKTnZPLqTk+xZvguHFnqlEASAEZEZDAFLkRkMRkAuQrQ5AFbQrRY0K0BU0K0WtCNAVNCNFrQjQVXkA2QAWtcX3sZIhri+9jJBDJDJEJDpASkMgRKAEJiL4U1zttkoV1xlOycuqMIrNt+4sRy/Sc5/cfFbGfyqNvLr2N9DP3dQHJaV6VbnY1gsPVGlP0ZYhSnZNc8otKPdxPd1X1wo0yp4DG4eELbIv73m5UXxXFqOfGMllnln2Zp8DHT1dVXP7pYDd57fwmjLLr2dtbX/bmRGsYfo30ZC1Wbu2yKeapsucqu5rrkvY2/addFJJJLJLgklkkuRIFUAAAAAAAAAAEEgBDQrHIYCCtDshgVtCNFrQjQFTQjRa0I0BWSTkAVY+t97GSI7X3sZBDJDohDICUSiEMgArxWGhfXZTbFTrtjKFkH1SjJZNFpmXTBpG2q3A103WVPYvslurJVt5ygo57L/kyA/DpXorxMbH8Duqtpb9FXyddsVyeUWpd/DuOk1I1DWjrPhWJsjdikmq1Wnuqc1k2m+MpZZrPJZJsyuGnsdH5OPxS7sVZ+0bN0d4+zE6Kw9l1krbVK6E7LJOc5bNsss2+L4ZER0oABVAAAAAAAAAAAAAAQSACshjEMBGK0OxWBU0Iy1lbAQCcgAs7X3sdC9r7xkA6GQqGQEokESAGL9Ld+3pXZz/ecPTDubc5/ro2gwHXy/e6Xx8s88rVD83CMP1SI8E2Hoev2tHXQ+jxM8u6VcH+nMx40/oWv4aQq5PD2L37yL/REDTQACgAAAAAAoAACAAAKAAAAVjEMBWKxmQwK2JIsZXIBAJAB+197HQva+8aIDolEIZASiSESAI+bNJ377EYi36W66zzTcvtPofTGJ3OFxN30VF1nlg39h83RWSSIiTvehy/Zx+Iq+kwzl74WQ+yTOCOr6L79jTGHX0sL6//ABuf6gG4gBDeXF8EutvqKJAACgAAAAjMkAAACAAAKCCSAIYrGYrAVlcixlcgFAAAftfexoi9r7xkA6GQqJQDIkhEgc70hYjdaIx0vWrjUv8AmWRh+iTMFNl6XsRsaMhD6bEVR90Yzn+mKMaIgPZ1Mv3WlMBP+cVw8/ofrHjF+Av3V9Fv0VtVnlmpfYB9KnCdK+nfg+EWCrf33GJqzLrjhl8rzP0e7aO3xN8KoTtsko11xlOc31RhFZt+B89ayaYlpDGXYqeaVksq4P8AgVR4Qj4cX7WwNC6NtdN6oaPxk87VlHC3SfGxdlUn6y7H29XX16OfMaeWTTya4pp5NPmjY+jvXP4dFYTFSyxlcfQm+HwiCXX+Ou1dvXzyDuQA5LpJ1g+A4J11yyxOL2q6sn6UIZffLPcnkvbJciq4TXLXC2zSsbsHbs14Byrw7XGFjz++ya7Yya2faormadqrrFVpPDK6v0LI5RvpbzlVZ9sX1p9vemj59R6Wr2m7tHYmOIofFcLK28oW19sJfY+xkR9FAefoPS9OPw8MTh5ZwnwlF/LrmuuEl2Nf/epn7brY1wlOb2YQjKU5PqUUs2/Ao8DFa4YSnSL0ddLdz2K2rpNbrez47qT/AIL2XFpvh6XZ29EfN2lsfLF4m/Ez677J2ZPsi36Mfcsl7jrdStfrMFs4bGOV2EWShP5V1C9nbKHs612ciDZCCrC4mu6uFtM42VWLahOD2oyXsZaVUMVjMVgKyuRYyuQCgAAN2vvY6K+197HQDoZCoZAMiRUZT0q6YxFWkKqqMTdTGOGrlKNN0605Sss4tRfF5JEH7OmnEejgKebvtfuUIr/NIy8vxeNuvad91tzimou62VriuS2nwKAgIkuDJADTukjWXPAYPCVS9PGU0Yi9p9VDinGP/FLj3R9pmI910ptOcnJxjCCb7IQgoRj3KKS9wgAPTbKucbK5OE4NShOLylGSeaafMQANu1H1yr0hRKN8o1YvDwcrk/RjOtdd0fZzXZ3NGV636deksbbiOO6X3vDxf8GmL4cOb4yf43sPGjJrim08ms08uDWTXc02veQAAAAe7qhrLbovEbyOc6LMliKc/lx9aPKa7PDtNJ6QdYavuNvMPYpx0hs1VSj6jzdma7PRi4tdjZjI7uk4RrcpOuMpSjBv0YykkpNLsb2V4AIAAB72qmtWI0XZnW95h5vO3DSfoS/lRf8ABl7V78za9A6dw+kaVdhp7SWSsrlwtql6s49nf1PsPnY6To7ulDS+DUJSirJThNRbSnDdyey+azSfuQG6shksVlUrEkMxJAKAEAM+t97HRW+t97GTAtQyK0x0A6MP6TrtvTGJX0caIL81GX6ZM29GAa6XbzSukJfziyHk9D9UiPFNN6NdWsFjcBZbisNG6xYiyCk5zi9hQraXotdrfiZkbH0P/Nlv9Kt+rqA9X4iaK/iMPzln7RwHSloPC4GeCWEpVKtjiHZlKUtpxdeXym/WfibGZZ01fvmjvxMV+moDNjUOjjVjA4zR++xOGjbbvrYbbnOL2Uo5L0Xl2sy82fok+av+ou/RAD0fiJor+Iw/OWftGfdKOhMLgbcHHCUqlWwuc0pSltOMoZfKb5s2Uyrpp/ftH/k8R/mrAzg2/VXVzAW6OwNlmBw1lk8NTKc54eEpSk4JtttcWYgfQmpy/cvR39Fw/wBWgD4q6N/B2E/q0P8AQx7pDwlWH0piKqKoU1RjTs11xUILOqLeSXtN5yMN6T/njE/i0fUxA5U3HVjVvAWaOwFlmAw07LMLhpznLDwlKU3VFuTbXFtmHH0Nqiv3L0b/AEPCfUxAX4q6N/B2E/q0P9DG9fsLXRpXF1U1wqqhudmuuKhCOdFbeSXVxbfvN8yMJ6SvnnG9+H/9esDmToOj/wCeMB+Un9VM586DUD53wH5Sf1UwN4YrJYrZVKxJDNlbACCMwAlvi+9jplbfF97GTAtTHTKkx0wLInzjpS7eYnE2fSX3T81kn9p9EYm7d12WepCc/LFv7D5sh1LuRESdPq1o7TF1Ep6NlcsOrJKSqxcKI73Zjn6LmuOTjxyOYNR6MdYMHhMBZVicVXTY8RZNQslk3F11pPxT8APL+4ms3r4r+0q/9w5/WnBaSolQtKStcpKzcb3ERxHBOO3lsyeXXE2L446M/CFHnM86VtL4bGTwLwt8L1XHEKbreey5OvLPvyfgBwZ1GrejdM3Yfb0dK9YbbksqsZCiO8WW16LmuPVxyOXNU6NdYcFhdHbrE4qqmzf2y2JyylstRyf9zA8j7iazeviv7Sr/ANw57WnB6SplStKOxylGbp3uIjiHspraycZPLjkbH8cdGfhCjzmddKul8NjLcE8LfC9VwvU3W89luUMk/BgcKdjo3U/S91FN1FmVNtcJ1L4ZKGUGs16PZw7DjjZdWdctG0aPwVNuLjCyrD0wsju7HszUEms1HIDk/iNpv6X/AB8jldO4C/C4mdGLe1fBQc3vN7wcU16XbwaNp+Pmiv47H81b+yZPr7pCnF6Tvvw9isqnGlRmk4p5VxT4NZ9aYHPnY6O1O0xdRRdTblTbVXZUvhsoZVyinFbPZwa4HHGz6ua56NpwGBptxcYWVYbD12R3dj2ZxqipLNRy60wOR+I2m/pf8fI5TTeBvwuJtoxT2r69jePeb3POEZL0u3g0bT8fNFfx2P5q39kyXXjHVYrSeKxFE95TZudiaTinlTCL4Pj1pgeEdBqB874D8pP6qZz57+oPzvgfyk/qpgbu2I2S2I2VUNiNktiNgAEZgFDfF97GTK2+L72MmBamOmVJjJhHn61XbvRuPmutYa/LvcGl/ezADStetb5OON0ZHB2Rzyr38p5ZpSi3JQ2eKaXDj25mcbqXqy8rIhAH3UvVl5WG6l6svKwEAfdS9WXlYbqXqy8rAQB91L1ZeVhuperLysBAH3UvVl5WG6l6svKwEAfdS9WXlYbqXqy8rAQB91L1ZeVhuperLysBAH3UvVl5WG6l6svKwEAfdS9WXlYbqXqy8rAQ9/UL53wP5Sf1Uzw91L1ZeVn79AY2WCxdGK3MrNzJy2OMNrODjlnk8uvkB9ANiNnkar6dekcO73h54fKyVezN7Slkk9qLyWa45dXWmeq2VUNitg2K2AZgLmAUSfF97GTEl1vvZKYFiY6ZUmOmBape0dTfMpTGTCLlN8xlN8ylMZMC3afMnafMrTJTAs2nzDafMTMnMB9p82G0+YmYZgPtPmG0+YgZgNtPmw2nzFzIzAbafMjafMXMhsBnJ8xXN8xWxWwGcnzFcnzFbFbAlsRsGxWwIbFbBsVhQBBIBLrfewRE+t97BAOmMmVolMC1MZMqTGTAtTGTKkxkwixMZMqTJTAtzJzK8wzAtzDMrzDMCzMMyvMMwHzIzFzIzAbMhsXMVsBmxWyGxWwJbFbBsVsAbFbBsUKGQwYoE5gQAEz633sEAASiUAAShkAAMhkAASiQAIkkAAkAAAAAAgGAAQxWAAQyGABSsVgACkMkAFZAAAAA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MY"/>
          </a:p>
        </p:txBody>
      </p:sp>
      <p:sp>
        <p:nvSpPr>
          <p:cNvPr id="88" name="TextBox 87"/>
          <p:cNvSpPr txBox="1"/>
          <p:nvPr/>
        </p:nvSpPr>
        <p:spPr>
          <a:xfrm>
            <a:off x="540687" y="952167"/>
            <a:ext cx="8095312" cy="461665"/>
          </a:xfrm>
          <a:prstGeom prst="rect">
            <a:avLst/>
          </a:prstGeom>
          <a:noFill/>
        </p:spPr>
        <p:txBody>
          <a:bodyPr wrap="square" rtlCol="0">
            <a:spAutoFit/>
          </a:bodyPr>
          <a:lstStyle/>
          <a:p>
            <a:pPr algn="just"/>
            <a:r>
              <a:rPr lang="en-MY" sz="2400" dirty="0">
                <a:latin typeface="Arial" panose="020B0604020202020204" pitchFamily="34" charset="0"/>
                <a:cs typeface="Arial" panose="020B0604020202020204" pitchFamily="34" charset="0"/>
              </a:rPr>
              <a:t>ROOTS consists of the following major components</a:t>
            </a:r>
            <a:endParaRPr lang="en-MY" sz="2400" dirty="0">
              <a:latin typeface="Arial" panose="020B0604020202020204" pitchFamily="34" charset="0"/>
              <a:cs typeface="Arial" panose="020B0604020202020204" pitchFamily="34" charset="0"/>
            </a:endParaRPr>
          </a:p>
        </p:txBody>
      </p:sp>
      <p:sp>
        <p:nvSpPr>
          <p:cNvPr id="89" name="TextBox 88"/>
          <p:cNvSpPr txBox="1"/>
          <p:nvPr/>
        </p:nvSpPr>
        <p:spPr>
          <a:xfrm>
            <a:off x="540689" y="1499770"/>
            <a:ext cx="9896060" cy="5016758"/>
          </a:xfrm>
          <a:prstGeom prst="rect">
            <a:avLst/>
          </a:prstGeom>
          <a:noFill/>
        </p:spPr>
        <p:txBody>
          <a:bodyPr wrap="square" rtlCol="0">
            <a:spAutoFit/>
          </a:bodyPr>
          <a:lstStyle/>
          <a:p>
            <a:pPr marL="342900" indent="-342900" algn="just">
              <a:lnSpc>
                <a:spcPct val="200000"/>
              </a:lnSpc>
              <a:buAutoNum type="arabicPeriod"/>
            </a:pPr>
            <a:r>
              <a:rPr lang="en-MY" sz="2000" dirty="0">
                <a:latin typeface="Arial" panose="020B0604020202020204" pitchFamily="34" charset="0"/>
                <a:cs typeface="Arial" panose="020B0604020202020204" pitchFamily="34" charset="0"/>
              </a:rPr>
              <a:t>SB2L microbial enzyme system</a:t>
            </a:r>
            <a:endParaRPr lang="en-MY" sz="2000" dirty="0">
              <a:latin typeface="Arial" panose="020B0604020202020204" pitchFamily="34" charset="0"/>
              <a:cs typeface="Arial" panose="020B0604020202020204" pitchFamily="34" charset="0"/>
            </a:endParaRPr>
          </a:p>
          <a:p>
            <a:pPr marL="342900" indent="-342900" algn="just">
              <a:lnSpc>
                <a:spcPct val="200000"/>
              </a:lnSpc>
              <a:buAutoNum type="arabicPeriod"/>
            </a:pPr>
            <a:r>
              <a:rPr lang="en-MY" sz="2000" dirty="0">
                <a:latin typeface="Arial" panose="020B0604020202020204" pitchFamily="34" charset="0"/>
                <a:cs typeface="Arial" panose="020B0604020202020204" pitchFamily="34" charset="0"/>
              </a:rPr>
              <a:t>Bio-vessel consisting of </a:t>
            </a:r>
            <a:endParaRPr lang="en-MY" sz="2000" dirty="0">
              <a:latin typeface="Arial" panose="020B0604020202020204" pitchFamily="34" charset="0"/>
              <a:cs typeface="Arial" panose="020B0604020202020204" pitchFamily="34" charset="0"/>
            </a:endParaRPr>
          </a:p>
          <a:p>
            <a:pPr algn="just">
              <a:lnSpc>
                <a:spcPct val="200000"/>
              </a:lnSpc>
            </a:pPr>
            <a:r>
              <a:rPr lang="en-MY" sz="2000" dirty="0">
                <a:latin typeface="Arial" panose="020B0604020202020204" pitchFamily="34" charset="0"/>
                <a:cs typeface="Arial" panose="020B0604020202020204" pitchFamily="34" charset="0"/>
              </a:rPr>
              <a:t>      a. Biomedia</a:t>
            </a:r>
            <a:endParaRPr lang="en-MY" sz="2000" dirty="0">
              <a:latin typeface="Arial" panose="020B0604020202020204" pitchFamily="34" charset="0"/>
              <a:cs typeface="Arial" panose="020B0604020202020204" pitchFamily="34" charset="0"/>
            </a:endParaRPr>
          </a:p>
          <a:p>
            <a:pPr algn="just">
              <a:lnSpc>
                <a:spcPct val="200000"/>
              </a:lnSpc>
            </a:pPr>
            <a:r>
              <a:rPr lang="en-MY" sz="2000" dirty="0">
                <a:latin typeface="Arial" panose="020B0604020202020204" pitchFamily="34" charset="0"/>
                <a:cs typeface="Arial" panose="020B0604020202020204" pitchFamily="34" charset="0"/>
              </a:rPr>
              <a:t>      b. Air diffusers </a:t>
            </a:r>
            <a:endParaRPr lang="en-MY" sz="2000" dirty="0">
              <a:latin typeface="Arial" panose="020B0604020202020204" pitchFamily="34" charset="0"/>
              <a:cs typeface="Arial" panose="020B0604020202020204" pitchFamily="34" charset="0"/>
            </a:endParaRPr>
          </a:p>
          <a:p>
            <a:pPr algn="just">
              <a:lnSpc>
                <a:spcPct val="200000"/>
              </a:lnSpc>
            </a:pPr>
            <a:r>
              <a:rPr lang="en-MY" sz="2000" dirty="0">
                <a:latin typeface="Arial" panose="020B0604020202020204" pitchFamily="34" charset="0"/>
                <a:cs typeface="Arial" panose="020B0604020202020204" pitchFamily="34" charset="0"/>
              </a:rPr>
              <a:t>SB2L microbial enzyme breaks down large organic molecules to smaller size for easy digestion by microbes</a:t>
            </a:r>
            <a:endParaRPr lang="en-MY" sz="2000" dirty="0">
              <a:latin typeface="Arial" panose="020B0604020202020204" pitchFamily="34" charset="0"/>
              <a:cs typeface="Arial" panose="020B0604020202020204" pitchFamily="34" charset="0"/>
            </a:endParaRPr>
          </a:p>
          <a:p>
            <a:pPr algn="just">
              <a:lnSpc>
                <a:spcPct val="200000"/>
              </a:lnSpc>
            </a:pPr>
            <a:r>
              <a:rPr lang="en-MY" sz="2000" dirty="0">
                <a:latin typeface="Arial" panose="020B0604020202020204" pitchFamily="34" charset="0"/>
                <a:cs typeface="Arial" panose="020B0604020202020204" pitchFamily="34" charset="0"/>
              </a:rPr>
              <a:t>Biomedia  provides nesting area for bacteria colony to propagate whereas air diffusers supply the air for the bacteria colony</a:t>
            </a:r>
            <a:endParaRPr lang="en-MY" sz="20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139"/>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sp>
        <p:nvSpPr>
          <p:cNvPr id="3" name="タイトル 2"/>
          <p:cNvSpPr txBox="1"/>
          <p:nvPr/>
        </p:nvSpPr>
        <p:spPr bwMode="gray">
          <a:xfrm>
            <a:off x="7828261" y="4122848"/>
            <a:ext cx="1259045" cy="65504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00000"/>
              </a:lnSpc>
            </a:pPr>
            <a:r>
              <a:rPr lang="en-US" altLang="ja-JP" sz="900" dirty="0">
                <a:latin typeface="Arial" panose="020B0604020202020204" pitchFamily="34" charset="0"/>
                <a:ea typeface="+mn-ea"/>
                <a:cs typeface="Arial" panose="020B0604020202020204" pitchFamily="34" charset="0"/>
              </a:rPr>
              <a:t>Activated Sludge</a:t>
            </a:r>
            <a:endParaRPr lang="en-US" altLang="ja-JP" sz="900" dirty="0">
              <a:latin typeface="Arial" panose="020B0604020202020204" pitchFamily="34" charset="0"/>
              <a:ea typeface="+mn-ea"/>
              <a:cs typeface="Arial" panose="020B0604020202020204" pitchFamily="34" charset="0"/>
            </a:endParaRPr>
          </a:p>
          <a:p>
            <a:pPr algn="ctr">
              <a:lnSpc>
                <a:spcPct val="100000"/>
              </a:lnSpc>
            </a:pPr>
            <a:r>
              <a:rPr lang="en-US" altLang="ja-JP" sz="900" dirty="0">
                <a:latin typeface="Arial" panose="020B0604020202020204" pitchFamily="34" charset="0"/>
                <a:ea typeface="+mn-ea"/>
                <a:cs typeface="Arial" panose="020B0604020202020204" pitchFamily="34" charset="0"/>
              </a:rPr>
              <a:t>(Microbe)</a:t>
            </a:r>
            <a:endParaRPr lang="en-US" altLang="ja-JP" sz="900" dirty="0">
              <a:latin typeface="Arial" panose="020B0604020202020204" pitchFamily="34" charset="0"/>
              <a:ea typeface="+mn-ea"/>
              <a:cs typeface="Arial" panose="020B0604020202020204" pitchFamily="34" charset="0"/>
            </a:endParaRPr>
          </a:p>
          <a:p>
            <a:pPr algn="ctr">
              <a:lnSpc>
                <a:spcPct val="100000"/>
              </a:lnSpc>
            </a:pPr>
            <a:endParaRPr lang="ja-JP" altLang="en-US" sz="600" dirty="0">
              <a:solidFill>
                <a:schemeClr val="bg1">
                  <a:lumMod val="65000"/>
                </a:schemeClr>
              </a:solidFill>
              <a:latin typeface="Arial" panose="020B0604020202020204" pitchFamily="34" charset="0"/>
              <a:ea typeface="+mn-ea"/>
              <a:cs typeface="Arial" panose="020B0604020202020204" pitchFamily="34" charset="0"/>
            </a:endParaRPr>
          </a:p>
        </p:txBody>
      </p:sp>
      <p:sp>
        <p:nvSpPr>
          <p:cNvPr id="4" name="タイトル 2"/>
          <p:cNvSpPr txBox="1"/>
          <p:nvPr/>
        </p:nvSpPr>
        <p:spPr bwMode="gray">
          <a:xfrm>
            <a:off x="9370656" y="4231397"/>
            <a:ext cx="1008714" cy="256676"/>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900" dirty="0">
                <a:latin typeface="Arial" panose="020B0604020202020204" pitchFamily="34" charset="0"/>
                <a:ea typeface="+mn-ea"/>
                <a:cs typeface="Arial" panose="020B0604020202020204" pitchFamily="34" charset="0"/>
              </a:rPr>
              <a:t>Activation</a:t>
            </a:r>
            <a:endParaRPr lang="en-US" altLang="ja-JP" sz="900" dirty="0">
              <a:latin typeface="Arial" panose="020B0604020202020204" pitchFamily="34" charset="0"/>
              <a:ea typeface="+mn-ea"/>
              <a:cs typeface="Arial" panose="020B0604020202020204" pitchFamily="34" charset="0"/>
            </a:endParaRPr>
          </a:p>
        </p:txBody>
      </p:sp>
      <p:sp>
        <p:nvSpPr>
          <p:cNvPr id="6" name="テキスト ボックス 543"/>
          <p:cNvSpPr txBox="1"/>
          <p:nvPr/>
        </p:nvSpPr>
        <p:spPr>
          <a:xfrm flipH="1">
            <a:off x="7823358" y="2965760"/>
            <a:ext cx="1147967" cy="230832"/>
          </a:xfrm>
          <a:prstGeom prst="rect">
            <a:avLst/>
          </a:prstGeom>
          <a:noFill/>
        </p:spPr>
        <p:txBody>
          <a:bodyPr wrap="square" rtlCol="0">
            <a:spAutoFit/>
          </a:bodyPr>
          <a:lstStyle/>
          <a:p>
            <a:pPr algn="ctr"/>
            <a:r>
              <a:rPr lang="en-US" altLang="ja-JP" sz="900" b="1" dirty="0">
                <a:latin typeface="Arial" panose="020B0604020202020204" pitchFamily="34" charset="0"/>
                <a:cs typeface="Arial" panose="020B0604020202020204" pitchFamily="34" charset="0"/>
              </a:rPr>
              <a:t>Decomposition</a:t>
            </a:r>
            <a:endParaRPr lang="en-US" altLang="ja-JP" sz="900" b="1" dirty="0">
              <a:latin typeface="Arial" panose="020B0604020202020204" pitchFamily="34" charset="0"/>
              <a:cs typeface="Arial" panose="020B0604020202020204" pitchFamily="34" charset="0"/>
            </a:endParaRPr>
          </a:p>
        </p:txBody>
      </p:sp>
      <p:grpSp>
        <p:nvGrpSpPr>
          <p:cNvPr id="7" name="グループ化 544"/>
          <p:cNvGrpSpPr/>
          <p:nvPr/>
        </p:nvGrpSpPr>
        <p:grpSpPr>
          <a:xfrm flipV="1">
            <a:off x="4130507" y="2365173"/>
            <a:ext cx="2085760" cy="236935"/>
            <a:chOff x="3076183" y="2636919"/>
            <a:chExt cx="1688187" cy="188024"/>
          </a:xfrm>
        </p:grpSpPr>
        <p:cxnSp>
          <p:nvCxnSpPr>
            <p:cNvPr id="8" name="直線コネクタ 545"/>
            <p:cNvCxnSpPr/>
            <p:nvPr/>
          </p:nvCxnSpPr>
          <p:spPr>
            <a:xfrm flipV="1">
              <a:off x="3262655" y="2639300"/>
              <a:ext cx="15017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546"/>
            <p:cNvCxnSpPr/>
            <p:nvPr/>
          </p:nvCxnSpPr>
          <p:spPr>
            <a:xfrm flipH="1">
              <a:off x="3076183" y="2636919"/>
              <a:ext cx="188023" cy="188024"/>
            </a:xfrm>
            <a:prstGeom prst="line">
              <a:avLst/>
            </a:prstGeom>
            <a:ln>
              <a:solidFill>
                <a:schemeClr val="tx1"/>
              </a:solidFill>
              <a:tailEnd type="none" w="med" len="med"/>
            </a:ln>
          </p:spPr>
          <p:style>
            <a:lnRef idx="1">
              <a:schemeClr val="accent1"/>
            </a:lnRef>
            <a:fillRef idx="0">
              <a:schemeClr val="accent1"/>
            </a:fillRef>
            <a:effectRef idx="0">
              <a:schemeClr val="accent1"/>
            </a:effectRef>
            <a:fontRef idx="minor">
              <a:schemeClr val="tx1"/>
            </a:fontRef>
          </p:style>
        </p:cxnSp>
      </p:grpSp>
      <p:sp>
        <p:nvSpPr>
          <p:cNvPr id="10" name="タイトル 2"/>
          <p:cNvSpPr txBox="1"/>
          <p:nvPr/>
        </p:nvSpPr>
        <p:spPr bwMode="gray">
          <a:xfrm>
            <a:off x="4289210" y="2327119"/>
            <a:ext cx="2059048" cy="57580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000" dirty="0">
                <a:latin typeface="Arial" panose="020B0604020202020204" pitchFamily="34" charset="0"/>
                <a:ea typeface="MS Gothic" panose="020B0609070205080204" pitchFamily="49" charset="-128"/>
                <a:cs typeface="Arial" panose="020B0604020202020204" pitchFamily="34" charset="0"/>
              </a:rPr>
              <a:t>Bio-Based Enzymes</a:t>
            </a:r>
            <a:endParaRPr lang="en-US" altLang="ja-JP" sz="1000" dirty="0">
              <a:highlight>
                <a:srgbClr val="FFFF00"/>
              </a:highlight>
              <a:latin typeface="Arial" panose="020B0604020202020204" pitchFamily="34" charset="0"/>
              <a:ea typeface="MS Gothic" panose="020B0609070205080204" pitchFamily="49" charset="-128"/>
              <a:cs typeface="Arial" panose="020B0604020202020204" pitchFamily="34" charset="0"/>
            </a:endParaRPr>
          </a:p>
        </p:txBody>
      </p:sp>
      <p:grpSp>
        <p:nvGrpSpPr>
          <p:cNvPr id="11" name="グループ化 548"/>
          <p:cNvGrpSpPr/>
          <p:nvPr/>
        </p:nvGrpSpPr>
        <p:grpSpPr>
          <a:xfrm flipV="1">
            <a:off x="4144428" y="5911429"/>
            <a:ext cx="2103519" cy="236935"/>
            <a:chOff x="3076183" y="2636919"/>
            <a:chExt cx="1702561" cy="188024"/>
          </a:xfrm>
        </p:grpSpPr>
        <p:cxnSp>
          <p:nvCxnSpPr>
            <p:cNvPr id="12" name="直線コネクタ 549"/>
            <p:cNvCxnSpPr/>
            <p:nvPr/>
          </p:nvCxnSpPr>
          <p:spPr>
            <a:xfrm flipV="1">
              <a:off x="3262655" y="2639300"/>
              <a:ext cx="15160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550"/>
            <p:cNvCxnSpPr/>
            <p:nvPr/>
          </p:nvCxnSpPr>
          <p:spPr>
            <a:xfrm flipH="1">
              <a:off x="3076183" y="2636919"/>
              <a:ext cx="188023" cy="188024"/>
            </a:xfrm>
            <a:prstGeom prst="line">
              <a:avLst/>
            </a:prstGeom>
            <a:ln>
              <a:solidFill>
                <a:schemeClr val="tx1"/>
              </a:solidFill>
              <a:tailEnd type="none" w="med" len="med"/>
            </a:ln>
          </p:spPr>
          <p:style>
            <a:lnRef idx="1">
              <a:schemeClr val="accent1"/>
            </a:lnRef>
            <a:fillRef idx="0">
              <a:schemeClr val="accent1"/>
            </a:fillRef>
            <a:effectRef idx="0">
              <a:schemeClr val="accent1"/>
            </a:effectRef>
            <a:fontRef idx="minor">
              <a:schemeClr val="tx1"/>
            </a:fontRef>
          </p:style>
        </p:cxnSp>
      </p:grpSp>
      <p:grpSp>
        <p:nvGrpSpPr>
          <p:cNvPr id="14" name="グループ化 551"/>
          <p:cNvGrpSpPr/>
          <p:nvPr/>
        </p:nvGrpSpPr>
        <p:grpSpPr>
          <a:xfrm flipV="1">
            <a:off x="4187147" y="4141684"/>
            <a:ext cx="2117776" cy="236935"/>
            <a:chOff x="3076183" y="2636919"/>
            <a:chExt cx="1714100" cy="188024"/>
          </a:xfrm>
        </p:grpSpPr>
        <p:cxnSp>
          <p:nvCxnSpPr>
            <p:cNvPr id="15" name="直線コネクタ 552"/>
            <p:cNvCxnSpPr/>
            <p:nvPr/>
          </p:nvCxnSpPr>
          <p:spPr>
            <a:xfrm flipV="1">
              <a:off x="3262655" y="2639300"/>
              <a:ext cx="1527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553"/>
            <p:cNvCxnSpPr/>
            <p:nvPr/>
          </p:nvCxnSpPr>
          <p:spPr>
            <a:xfrm flipH="1">
              <a:off x="3076183" y="2636919"/>
              <a:ext cx="188023" cy="188024"/>
            </a:xfrm>
            <a:prstGeom prst="line">
              <a:avLst/>
            </a:prstGeom>
            <a:ln>
              <a:solidFill>
                <a:schemeClr val="tx1"/>
              </a:solidFill>
              <a:tailEnd type="none" w="med" len="med"/>
            </a:ln>
          </p:spPr>
          <p:style>
            <a:lnRef idx="1">
              <a:schemeClr val="accent1"/>
            </a:lnRef>
            <a:fillRef idx="0">
              <a:schemeClr val="accent1"/>
            </a:fillRef>
            <a:effectRef idx="0">
              <a:schemeClr val="accent1"/>
            </a:effectRef>
            <a:fontRef idx="minor">
              <a:schemeClr val="tx1"/>
            </a:fontRef>
          </p:style>
        </p:cxnSp>
      </p:grpSp>
      <p:grpSp>
        <p:nvGrpSpPr>
          <p:cNvPr id="17" name="グループ化 554"/>
          <p:cNvGrpSpPr/>
          <p:nvPr/>
        </p:nvGrpSpPr>
        <p:grpSpPr>
          <a:xfrm>
            <a:off x="304225" y="3292887"/>
            <a:ext cx="669575" cy="618575"/>
            <a:chOff x="447655" y="1806512"/>
            <a:chExt cx="541946" cy="490882"/>
          </a:xfrm>
        </p:grpSpPr>
        <p:sp>
          <p:nvSpPr>
            <p:cNvPr id="18" name="角丸四角形 1"/>
            <p:cNvSpPr>
              <a:spLocks noChangeAspect="1"/>
            </p:cNvSpPr>
            <p:nvPr/>
          </p:nvSpPr>
          <p:spPr>
            <a:xfrm>
              <a:off x="447655" y="1806512"/>
              <a:ext cx="541946" cy="490882"/>
            </a:xfrm>
            <a:custGeom>
              <a:avLst/>
              <a:gdLst/>
              <a:ahLst/>
              <a:cxnLst/>
              <a:rect l="l" t="t" r="r" b="b"/>
              <a:pathLst>
                <a:path w="3687668" h="2957031">
                  <a:moveTo>
                    <a:pt x="1224136" y="0"/>
                  </a:moveTo>
                  <a:lnTo>
                    <a:pt x="2448237" y="900074"/>
                  </a:lnTo>
                  <a:lnTo>
                    <a:pt x="2463532" y="900074"/>
                  </a:lnTo>
                  <a:lnTo>
                    <a:pt x="2463532" y="0"/>
                  </a:lnTo>
                  <a:lnTo>
                    <a:pt x="3687633" y="900074"/>
                  </a:lnTo>
                  <a:lnTo>
                    <a:pt x="3687668" y="900074"/>
                  </a:lnTo>
                  <a:lnTo>
                    <a:pt x="3687668" y="900100"/>
                  </a:lnTo>
                  <a:lnTo>
                    <a:pt x="3687668" y="2957031"/>
                  </a:lnTo>
                  <a:lnTo>
                    <a:pt x="0" y="2957031"/>
                  </a:lnTo>
                  <a:lnTo>
                    <a:pt x="0" y="903151"/>
                  </a:lnTo>
                  <a:lnTo>
                    <a:pt x="0" y="900074"/>
                  </a:lnTo>
                  <a:lnTo>
                    <a:pt x="0" y="3051"/>
                  </a:lnTo>
                  <a:lnTo>
                    <a:pt x="1219952" y="900074"/>
                  </a:lnTo>
                  <a:lnTo>
                    <a:pt x="1224136" y="900074"/>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grpSp>
          <p:nvGrpSpPr>
            <p:cNvPr id="19" name="グループ化 556"/>
            <p:cNvGrpSpPr>
              <a:grpSpLocks noChangeAspect="1"/>
            </p:cNvGrpSpPr>
            <p:nvPr/>
          </p:nvGrpSpPr>
          <p:grpSpPr>
            <a:xfrm>
              <a:off x="574628" y="1982208"/>
              <a:ext cx="288000" cy="288000"/>
              <a:chOff x="1202838" y="4456605"/>
              <a:chExt cx="988368" cy="988368"/>
            </a:xfrm>
          </p:grpSpPr>
          <p:sp>
            <p:nvSpPr>
              <p:cNvPr id="20" name="円/楕円 17"/>
              <p:cNvSpPr/>
              <p:nvPr/>
            </p:nvSpPr>
            <p:spPr>
              <a:xfrm>
                <a:off x="1427608" y="4542764"/>
                <a:ext cx="561629" cy="842183"/>
              </a:xfrm>
              <a:custGeom>
                <a:avLst/>
                <a:gdLst>
                  <a:gd name="connsiteX0" fmla="*/ 0 w 504056"/>
                  <a:gd name="connsiteY0" fmla="*/ 308024 h 616047"/>
                  <a:gd name="connsiteX1" fmla="*/ 252028 w 504056"/>
                  <a:gd name="connsiteY1" fmla="*/ 0 h 616047"/>
                  <a:gd name="connsiteX2" fmla="*/ 504056 w 504056"/>
                  <a:gd name="connsiteY2" fmla="*/ 308024 h 616047"/>
                  <a:gd name="connsiteX3" fmla="*/ 252028 w 504056"/>
                  <a:gd name="connsiteY3" fmla="*/ 616048 h 616047"/>
                  <a:gd name="connsiteX4" fmla="*/ 0 w 504056"/>
                  <a:gd name="connsiteY4" fmla="*/ 308024 h 616047"/>
                  <a:gd name="connsiteX0-1" fmla="*/ 139 w 504195"/>
                  <a:gd name="connsiteY0-2" fmla="*/ 522337 h 830361"/>
                  <a:gd name="connsiteX1-3" fmla="*/ 280742 w 504195"/>
                  <a:gd name="connsiteY1-4" fmla="*/ 0 h 830361"/>
                  <a:gd name="connsiteX2-5" fmla="*/ 504195 w 504195"/>
                  <a:gd name="connsiteY2-6" fmla="*/ 522337 h 830361"/>
                  <a:gd name="connsiteX3-7" fmla="*/ 252167 w 504195"/>
                  <a:gd name="connsiteY3-8" fmla="*/ 830361 h 830361"/>
                  <a:gd name="connsiteX4-9" fmla="*/ 139 w 504195"/>
                  <a:gd name="connsiteY4-10" fmla="*/ 522337 h 830361"/>
                  <a:gd name="connsiteX0-11" fmla="*/ 98 w 513679"/>
                  <a:gd name="connsiteY0-12" fmla="*/ 523338 h 832698"/>
                  <a:gd name="connsiteX1-13" fmla="*/ 280701 w 513679"/>
                  <a:gd name="connsiteY1-14" fmla="*/ 1001 h 832698"/>
                  <a:gd name="connsiteX2-15" fmla="*/ 513679 w 513679"/>
                  <a:gd name="connsiteY2-16" fmla="*/ 409038 h 832698"/>
                  <a:gd name="connsiteX3-17" fmla="*/ 252126 w 513679"/>
                  <a:gd name="connsiteY3-18" fmla="*/ 831362 h 832698"/>
                  <a:gd name="connsiteX4-19" fmla="*/ 98 w 513679"/>
                  <a:gd name="connsiteY4-20" fmla="*/ 523338 h 832698"/>
                  <a:gd name="connsiteX0-21" fmla="*/ 98 w 513679"/>
                  <a:gd name="connsiteY0-22" fmla="*/ 523338 h 832698"/>
                  <a:gd name="connsiteX1-23" fmla="*/ 280701 w 513679"/>
                  <a:gd name="connsiteY1-24" fmla="*/ 1001 h 832698"/>
                  <a:gd name="connsiteX2-25" fmla="*/ 513679 w 513679"/>
                  <a:gd name="connsiteY2-26" fmla="*/ 409038 h 832698"/>
                  <a:gd name="connsiteX3-27" fmla="*/ 252126 w 513679"/>
                  <a:gd name="connsiteY3-28" fmla="*/ 831362 h 832698"/>
                  <a:gd name="connsiteX4-29" fmla="*/ 98 w 513679"/>
                  <a:gd name="connsiteY4-30" fmla="*/ 523338 h 832698"/>
                  <a:gd name="connsiteX0-31" fmla="*/ 98 w 513679"/>
                  <a:gd name="connsiteY0-32" fmla="*/ 523474 h 832834"/>
                  <a:gd name="connsiteX1-33" fmla="*/ 280701 w 513679"/>
                  <a:gd name="connsiteY1-34" fmla="*/ 1137 h 832834"/>
                  <a:gd name="connsiteX2-35" fmla="*/ 513679 w 513679"/>
                  <a:gd name="connsiteY2-36" fmla="*/ 409174 h 832834"/>
                  <a:gd name="connsiteX3-37" fmla="*/ 252126 w 513679"/>
                  <a:gd name="connsiteY3-38" fmla="*/ 831498 h 832834"/>
                  <a:gd name="connsiteX4-39" fmla="*/ 98 w 513679"/>
                  <a:gd name="connsiteY4-40" fmla="*/ 523474 h 832834"/>
                  <a:gd name="connsiteX0-41" fmla="*/ 55511 w 569092"/>
                  <a:gd name="connsiteY0-42" fmla="*/ 522429 h 831482"/>
                  <a:gd name="connsiteX1-43" fmla="*/ 22893 w 569092"/>
                  <a:gd name="connsiteY1-44" fmla="*/ 372136 h 831482"/>
                  <a:gd name="connsiteX2-45" fmla="*/ 336114 w 569092"/>
                  <a:gd name="connsiteY2-46" fmla="*/ 92 h 831482"/>
                  <a:gd name="connsiteX3-47" fmla="*/ 569092 w 569092"/>
                  <a:gd name="connsiteY3-48" fmla="*/ 408129 h 831482"/>
                  <a:gd name="connsiteX4-49" fmla="*/ 307539 w 569092"/>
                  <a:gd name="connsiteY4-50" fmla="*/ 830453 h 831482"/>
                  <a:gd name="connsiteX5" fmla="*/ 55511 w 569092"/>
                  <a:gd name="connsiteY5" fmla="*/ 522429 h 831482"/>
                  <a:gd name="connsiteX0-51" fmla="*/ 86148 w 561629"/>
                  <a:gd name="connsiteY0-52" fmla="*/ 693879 h 842183"/>
                  <a:gd name="connsiteX1-53" fmla="*/ 15430 w 561629"/>
                  <a:gd name="connsiteY1-54" fmla="*/ 372136 h 842183"/>
                  <a:gd name="connsiteX2-55" fmla="*/ 328651 w 561629"/>
                  <a:gd name="connsiteY2-56" fmla="*/ 92 h 842183"/>
                  <a:gd name="connsiteX3-57" fmla="*/ 561629 w 561629"/>
                  <a:gd name="connsiteY3-58" fmla="*/ 408129 h 842183"/>
                  <a:gd name="connsiteX4-59" fmla="*/ 300076 w 561629"/>
                  <a:gd name="connsiteY4-60" fmla="*/ 830453 h 842183"/>
                  <a:gd name="connsiteX5-61" fmla="*/ 86148 w 561629"/>
                  <a:gd name="connsiteY5-62" fmla="*/ 693879 h 8421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61" y="connsiteY5-62"/>
                  </a:cxn>
                </a:cxnLst>
                <a:rect l="l" t="t" r="r" b="b"/>
                <a:pathLst>
                  <a:path w="561629" h="842183">
                    <a:moveTo>
                      <a:pt x="86148" y="693879"/>
                    </a:moveTo>
                    <a:cubicBezTo>
                      <a:pt x="38707" y="617493"/>
                      <a:pt x="-31337" y="459192"/>
                      <a:pt x="15430" y="372136"/>
                    </a:cubicBezTo>
                    <a:cubicBezTo>
                      <a:pt x="62197" y="285080"/>
                      <a:pt x="237618" y="-5907"/>
                      <a:pt x="328651" y="92"/>
                    </a:cubicBezTo>
                    <a:cubicBezTo>
                      <a:pt x="419684" y="6091"/>
                      <a:pt x="552104" y="204674"/>
                      <a:pt x="561629" y="408129"/>
                    </a:cubicBezTo>
                    <a:cubicBezTo>
                      <a:pt x="552104" y="616346"/>
                      <a:pt x="379323" y="782828"/>
                      <a:pt x="300076" y="830453"/>
                    </a:cubicBezTo>
                    <a:cubicBezTo>
                      <a:pt x="220829" y="878078"/>
                      <a:pt x="133589" y="770265"/>
                      <a:pt x="86148" y="6938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21" name="Picture 6" descr="C:\Users\meeting\Downloads\米粒線画アイコン.png"/>
              <p:cNvPicPr>
                <a:picLocks noChangeAspect="1" noChangeArrowheads="1"/>
              </p:cNvPicPr>
              <p:nvPr/>
            </p:nvPicPr>
            <p:blipFill>
              <a:blip r:embed="rId1" cstate="print">
                <a:biLevel thresh="75000"/>
                <a:extLst>
                  <a:ext uri="{28A0092B-C50C-407E-A947-70E740481C1C}">
                    <a14:useLocalDpi xmlns:a14="http://schemas.microsoft.com/office/drawing/2010/main" val="0"/>
                  </a:ext>
                </a:extLst>
              </a:blip>
              <a:srcRect/>
              <a:stretch>
                <a:fillRect/>
              </a:stretch>
            </p:blipFill>
            <p:spPr bwMode="auto">
              <a:xfrm>
                <a:off x="1202838" y="4456605"/>
                <a:ext cx="988368" cy="988368"/>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2" name="グループ化 559"/>
          <p:cNvGrpSpPr/>
          <p:nvPr/>
        </p:nvGrpSpPr>
        <p:grpSpPr>
          <a:xfrm>
            <a:off x="6559273" y="3209735"/>
            <a:ext cx="893313" cy="768503"/>
            <a:chOff x="6978374" y="3387103"/>
            <a:chExt cx="806234" cy="680035"/>
          </a:xfrm>
        </p:grpSpPr>
        <p:sp>
          <p:nvSpPr>
            <p:cNvPr id="23" name="円/楕円 403"/>
            <p:cNvSpPr>
              <a:spLocks noChangeAspect="1"/>
            </p:cNvSpPr>
            <p:nvPr/>
          </p:nvSpPr>
          <p:spPr>
            <a:xfrm>
              <a:off x="6978374" y="3387103"/>
              <a:ext cx="151699" cy="15169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4" name="円/楕円 404"/>
            <p:cNvSpPr>
              <a:spLocks noChangeAspect="1"/>
            </p:cNvSpPr>
            <p:nvPr/>
          </p:nvSpPr>
          <p:spPr>
            <a:xfrm>
              <a:off x="7400417" y="3519131"/>
              <a:ext cx="151699" cy="15169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5" name="円/楕円 405"/>
            <p:cNvSpPr>
              <a:spLocks noChangeAspect="1"/>
            </p:cNvSpPr>
            <p:nvPr/>
          </p:nvSpPr>
          <p:spPr>
            <a:xfrm>
              <a:off x="7062406" y="3717876"/>
              <a:ext cx="151699" cy="15169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6" name="円/楕円 406"/>
            <p:cNvSpPr>
              <a:spLocks noChangeAspect="1"/>
            </p:cNvSpPr>
            <p:nvPr/>
          </p:nvSpPr>
          <p:spPr>
            <a:xfrm>
              <a:off x="7632909" y="3759160"/>
              <a:ext cx="151699" cy="15169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7" name="円/楕円 407"/>
            <p:cNvSpPr>
              <a:spLocks noChangeAspect="1"/>
            </p:cNvSpPr>
            <p:nvPr/>
          </p:nvSpPr>
          <p:spPr>
            <a:xfrm>
              <a:off x="6978374" y="3644099"/>
              <a:ext cx="151699" cy="509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8" name="円/楕円 408"/>
            <p:cNvSpPr>
              <a:spLocks noChangeAspect="1"/>
            </p:cNvSpPr>
            <p:nvPr/>
          </p:nvSpPr>
          <p:spPr>
            <a:xfrm>
              <a:off x="7387584" y="3784030"/>
              <a:ext cx="151699" cy="509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29" name="円/楕円 409"/>
            <p:cNvSpPr>
              <a:spLocks noChangeAspect="1"/>
            </p:cNvSpPr>
            <p:nvPr/>
          </p:nvSpPr>
          <p:spPr>
            <a:xfrm>
              <a:off x="7062406" y="3974872"/>
              <a:ext cx="151699" cy="509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30" name="円/楕円 410"/>
            <p:cNvSpPr>
              <a:spLocks noChangeAspect="1"/>
            </p:cNvSpPr>
            <p:nvPr/>
          </p:nvSpPr>
          <p:spPr>
            <a:xfrm>
              <a:off x="7632909" y="4016157"/>
              <a:ext cx="151699" cy="509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sp>
        <p:nvSpPr>
          <p:cNvPr id="31" name="テキスト ボックス 568"/>
          <p:cNvSpPr txBox="1"/>
          <p:nvPr/>
        </p:nvSpPr>
        <p:spPr>
          <a:xfrm flipH="1">
            <a:off x="333778" y="3930658"/>
            <a:ext cx="612295"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Starch</a:t>
            </a:r>
            <a:endParaRPr lang="en-US" altLang="ja-JP" sz="1000" dirty="0">
              <a:latin typeface="Arial" panose="020B0604020202020204" pitchFamily="34" charset="0"/>
              <a:cs typeface="Arial" panose="020B0604020202020204" pitchFamily="34" charset="0"/>
            </a:endParaRPr>
          </a:p>
        </p:txBody>
      </p:sp>
      <p:sp>
        <p:nvSpPr>
          <p:cNvPr id="32" name="フリーフォーム 412"/>
          <p:cNvSpPr>
            <a:spLocks noChangeAspect="1"/>
          </p:cNvSpPr>
          <p:nvPr/>
        </p:nvSpPr>
        <p:spPr>
          <a:xfrm>
            <a:off x="4124769" y="3605680"/>
            <a:ext cx="158115" cy="219071"/>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0CC6DE"/>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33" name="テキスト ボックス 570"/>
          <p:cNvSpPr txBox="1"/>
          <p:nvPr/>
        </p:nvSpPr>
        <p:spPr>
          <a:xfrm flipH="1">
            <a:off x="329075" y="5703558"/>
            <a:ext cx="653754"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Protein</a:t>
            </a:r>
            <a:endParaRPr lang="en-US" altLang="ja-JP" sz="1000" dirty="0">
              <a:latin typeface="Arial" panose="020B0604020202020204" pitchFamily="34" charset="0"/>
              <a:cs typeface="Arial" panose="020B0604020202020204" pitchFamily="34" charset="0"/>
            </a:endParaRPr>
          </a:p>
        </p:txBody>
      </p:sp>
      <p:grpSp>
        <p:nvGrpSpPr>
          <p:cNvPr id="34" name="グループ化 571"/>
          <p:cNvGrpSpPr/>
          <p:nvPr/>
        </p:nvGrpSpPr>
        <p:grpSpPr>
          <a:xfrm>
            <a:off x="6586372" y="5133611"/>
            <a:ext cx="727339" cy="557058"/>
            <a:chOff x="7005472" y="5286637"/>
            <a:chExt cx="656439" cy="492931"/>
          </a:xfrm>
        </p:grpSpPr>
        <p:sp>
          <p:nvSpPr>
            <p:cNvPr id="35" name="直方体 572"/>
            <p:cNvSpPr>
              <a:spLocks noChangeAspect="1"/>
            </p:cNvSpPr>
            <p:nvPr/>
          </p:nvSpPr>
          <p:spPr>
            <a:xfrm>
              <a:off x="7005472" y="5286637"/>
              <a:ext cx="261494" cy="261494"/>
            </a:xfrm>
            <a:prstGeom prst="cube">
              <a:avLst>
                <a:gd name="adj" fmla="val 32056"/>
              </a:avLst>
            </a:prstGeom>
            <a:solidFill>
              <a:srgbClr val="70AD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36" name="平行四辺形 573"/>
            <p:cNvSpPr/>
            <p:nvPr/>
          </p:nvSpPr>
          <p:spPr>
            <a:xfrm>
              <a:off x="7005472" y="5719355"/>
              <a:ext cx="240855" cy="60213"/>
            </a:xfrm>
            <a:prstGeom prst="parallelogram">
              <a:avLst>
                <a:gd name="adj" fmla="val 9114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37" name="直方体 574"/>
            <p:cNvSpPr>
              <a:spLocks noChangeAspect="1"/>
            </p:cNvSpPr>
            <p:nvPr/>
          </p:nvSpPr>
          <p:spPr>
            <a:xfrm>
              <a:off x="7400417" y="5286637"/>
              <a:ext cx="261494" cy="261494"/>
            </a:xfrm>
            <a:prstGeom prst="cube">
              <a:avLst>
                <a:gd name="adj" fmla="val 32056"/>
              </a:avLst>
            </a:prstGeom>
            <a:solidFill>
              <a:srgbClr val="70AD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38" name="平行四辺形 575"/>
            <p:cNvSpPr/>
            <p:nvPr/>
          </p:nvSpPr>
          <p:spPr>
            <a:xfrm>
              <a:off x="7400417" y="5719355"/>
              <a:ext cx="240855" cy="60213"/>
            </a:xfrm>
            <a:prstGeom prst="parallelogram">
              <a:avLst>
                <a:gd name="adj" fmla="val 9114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sp>
        <p:nvSpPr>
          <p:cNvPr id="39" name="テキスト ボックス 576"/>
          <p:cNvSpPr txBox="1"/>
          <p:nvPr/>
        </p:nvSpPr>
        <p:spPr>
          <a:xfrm flipH="1">
            <a:off x="6615554" y="4089159"/>
            <a:ext cx="726725"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Glucose</a:t>
            </a:r>
            <a:endParaRPr lang="en-US" altLang="ja-JP" sz="1000" dirty="0">
              <a:latin typeface="Arial" panose="020B0604020202020204" pitchFamily="34" charset="0"/>
              <a:cs typeface="Arial" panose="020B0604020202020204" pitchFamily="34" charset="0"/>
            </a:endParaRPr>
          </a:p>
        </p:txBody>
      </p:sp>
      <p:sp>
        <p:nvSpPr>
          <p:cNvPr id="40" name="テキスト ボックス 577"/>
          <p:cNvSpPr txBox="1"/>
          <p:nvPr/>
        </p:nvSpPr>
        <p:spPr>
          <a:xfrm flipH="1">
            <a:off x="6506395" y="5827781"/>
            <a:ext cx="930713"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Amino Acid</a:t>
            </a:r>
            <a:endParaRPr lang="en-US" altLang="ja-JP" sz="1000" dirty="0">
              <a:latin typeface="Arial" panose="020B0604020202020204" pitchFamily="34" charset="0"/>
              <a:cs typeface="Arial" panose="020B0604020202020204" pitchFamily="34" charset="0"/>
            </a:endParaRPr>
          </a:p>
        </p:txBody>
      </p:sp>
      <p:sp>
        <p:nvSpPr>
          <p:cNvPr id="41" name="テキスト ボックス 578"/>
          <p:cNvSpPr txBox="1"/>
          <p:nvPr/>
        </p:nvSpPr>
        <p:spPr>
          <a:xfrm flipH="1">
            <a:off x="6551036" y="2279353"/>
            <a:ext cx="833364" cy="553998"/>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Glycerin</a:t>
            </a:r>
            <a:endParaRPr lang="en-US" altLang="ja-JP" sz="1000" dirty="0">
              <a:latin typeface="Arial" panose="020B0604020202020204" pitchFamily="34" charset="0"/>
              <a:cs typeface="Arial" panose="020B0604020202020204" pitchFamily="34" charset="0"/>
            </a:endParaRPr>
          </a:p>
          <a:p>
            <a:pPr algn="ctr"/>
            <a:r>
              <a:rPr lang="en-US" altLang="ja-JP" sz="1000" dirty="0">
                <a:latin typeface="Arial" panose="020B0604020202020204" pitchFamily="34" charset="0"/>
                <a:cs typeface="Arial" panose="020B0604020202020204" pitchFamily="34" charset="0"/>
              </a:rPr>
              <a:t>+</a:t>
            </a:r>
            <a:endParaRPr lang="en-US" altLang="ja-JP" sz="1000" dirty="0">
              <a:latin typeface="Arial" panose="020B0604020202020204" pitchFamily="34" charset="0"/>
              <a:cs typeface="Arial" panose="020B0604020202020204" pitchFamily="34" charset="0"/>
            </a:endParaRPr>
          </a:p>
          <a:p>
            <a:pPr algn="ctr"/>
            <a:r>
              <a:rPr lang="en-US" altLang="ja-JP" sz="1000" dirty="0">
                <a:latin typeface="Arial" panose="020B0604020202020204" pitchFamily="34" charset="0"/>
                <a:cs typeface="Arial" panose="020B0604020202020204" pitchFamily="34" charset="0"/>
              </a:rPr>
              <a:t>Fatty Acid</a:t>
            </a:r>
            <a:endParaRPr kumimoji="1" lang="ja-JP" altLang="en-US" sz="1000" dirty="0">
              <a:latin typeface="Arial" panose="020B0604020202020204" pitchFamily="34" charset="0"/>
              <a:ea typeface="MS PGothic" panose="020B0600070205080204" pitchFamily="50" charset="-128"/>
              <a:cs typeface="Arial" panose="020B0604020202020204" pitchFamily="34" charset="0"/>
            </a:endParaRPr>
          </a:p>
        </p:txBody>
      </p:sp>
      <p:grpSp>
        <p:nvGrpSpPr>
          <p:cNvPr id="42" name="グループ化 579"/>
          <p:cNvGrpSpPr/>
          <p:nvPr/>
        </p:nvGrpSpPr>
        <p:grpSpPr>
          <a:xfrm>
            <a:off x="6559274" y="1636905"/>
            <a:ext cx="751279" cy="600119"/>
            <a:chOff x="6978374" y="1794889"/>
            <a:chExt cx="678045" cy="531035"/>
          </a:xfrm>
        </p:grpSpPr>
        <p:sp>
          <p:nvSpPr>
            <p:cNvPr id="43" name="平行四辺形 580"/>
            <p:cNvSpPr/>
            <p:nvPr/>
          </p:nvSpPr>
          <p:spPr>
            <a:xfrm>
              <a:off x="7386330" y="2260351"/>
              <a:ext cx="240855" cy="63268"/>
            </a:xfrm>
            <a:prstGeom prst="parallelogram">
              <a:avLst>
                <a:gd name="adj" fmla="val 10275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44" name="フローチャート : 磁気ディスク 424"/>
            <p:cNvSpPr/>
            <p:nvPr/>
          </p:nvSpPr>
          <p:spPr>
            <a:xfrm>
              <a:off x="6978374" y="1844152"/>
              <a:ext cx="260926" cy="260926"/>
            </a:xfrm>
            <a:prstGeom prst="flowChartMagneticDisk">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nvGrpSpPr>
            <p:cNvPr id="45" name="グループ化 582"/>
            <p:cNvGrpSpPr>
              <a:grpSpLocks noChangeAspect="1"/>
            </p:cNvGrpSpPr>
            <p:nvPr/>
          </p:nvGrpSpPr>
          <p:grpSpPr>
            <a:xfrm>
              <a:off x="7369216" y="1794889"/>
              <a:ext cx="287203" cy="275358"/>
              <a:chOff x="5782840" y="4165433"/>
              <a:chExt cx="523536" cy="501941"/>
            </a:xfrm>
            <a:solidFill>
              <a:srgbClr val="FFC000"/>
            </a:solidFill>
          </p:grpSpPr>
          <p:sp>
            <p:nvSpPr>
              <p:cNvPr id="47" name="二等辺三角形 584"/>
              <p:cNvSpPr/>
              <p:nvPr/>
            </p:nvSpPr>
            <p:spPr>
              <a:xfrm>
                <a:off x="5782840" y="4235374"/>
                <a:ext cx="432000" cy="432000"/>
              </a:xfrm>
              <a:prstGeom prst="triangle">
                <a:avLst/>
              </a:prstGeom>
              <a:grp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48" name="平行四辺形 585"/>
              <p:cNvSpPr/>
              <p:nvPr/>
            </p:nvSpPr>
            <p:spPr>
              <a:xfrm rot="19469025">
                <a:off x="6055684" y="4165433"/>
                <a:ext cx="250692" cy="475200"/>
              </a:xfrm>
              <a:prstGeom prst="parallelogram">
                <a:avLst>
                  <a:gd name="adj" fmla="val 30071"/>
                </a:avLst>
              </a:prstGeom>
              <a:grp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sp>
          <p:nvSpPr>
            <p:cNvPr id="46" name="円/楕円 426"/>
            <p:cNvSpPr/>
            <p:nvPr/>
          </p:nvSpPr>
          <p:spPr>
            <a:xfrm>
              <a:off x="6983819" y="2257657"/>
              <a:ext cx="268477" cy="682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sp>
        <p:nvSpPr>
          <p:cNvPr id="49" name="フリーフォーム 427"/>
          <p:cNvSpPr>
            <a:spLocks noChangeAspect="1"/>
          </p:cNvSpPr>
          <p:nvPr/>
        </p:nvSpPr>
        <p:spPr>
          <a:xfrm>
            <a:off x="4110786" y="5413875"/>
            <a:ext cx="158115" cy="219071"/>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0CC6DE"/>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50" name="フリーフォーム 428"/>
          <p:cNvSpPr>
            <a:spLocks noChangeAspect="1"/>
          </p:cNvSpPr>
          <p:nvPr/>
        </p:nvSpPr>
        <p:spPr>
          <a:xfrm>
            <a:off x="4127182" y="1853065"/>
            <a:ext cx="158115" cy="219071"/>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0CC6DE"/>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51" name="左矢印 429"/>
          <p:cNvSpPr/>
          <p:nvPr/>
        </p:nvSpPr>
        <p:spPr>
          <a:xfrm rot="10800000">
            <a:off x="2283995" y="3382525"/>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2" name="左矢印 430"/>
          <p:cNvSpPr/>
          <p:nvPr/>
        </p:nvSpPr>
        <p:spPr>
          <a:xfrm rot="10800000">
            <a:off x="2307241" y="5153754"/>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3" name="左矢印 431"/>
          <p:cNvSpPr/>
          <p:nvPr/>
        </p:nvSpPr>
        <p:spPr>
          <a:xfrm rot="10800000">
            <a:off x="2283995" y="1582497"/>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4" name="左矢印 432"/>
          <p:cNvSpPr/>
          <p:nvPr/>
        </p:nvSpPr>
        <p:spPr>
          <a:xfrm rot="10800000">
            <a:off x="6137205" y="3383986"/>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5" name="左矢印 433"/>
          <p:cNvSpPr/>
          <p:nvPr/>
        </p:nvSpPr>
        <p:spPr>
          <a:xfrm rot="10800000">
            <a:off x="6160453" y="5162296"/>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6" name="左矢印 434"/>
          <p:cNvSpPr/>
          <p:nvPr/>
        </p:nvSpPr>
        <p:spPr>
          <a:xfrm rot="10800000">
            <a:off x="6137205" y="1591037"/>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7" name="左矢印 435"/>
          <p:cNvSpPr/>
          <p:nvPr/>
        </p:nvSpPr>
        <p:spPr>
          <a:xfrm rot="13500000">
            <a:off x="7782868" y="2184373"/>
            <a:ext cx="152453" cy="444781"/>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sp>
        <p:nvSpPr>
          <p:cNvPr id="58" name="左矢印 436"/>
          <p:cNvSpPr/>
          <p:nvPr/>
        </p:nvSpPr>
        <p:spPr>
          <a:xfrm rot="10800000">
            <a:off x="7661401" y="3376036"/>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59" name="左矢印 437"/>
          <p:cNvSpPr/>
          <p:nvPr/>
        </p:nvSpPr>
        <p:spPr>
          <a:xfrm rot="8100000">
            <a:off x="7857494" y="4870248"/>
            <a:ext cx="149473" cy="453647"/>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sp>
        <p:nvSpPr>
          <p:cNvPr id="60" name="左矢印 438"/>
          <p:cNvSpPr/>
          <p:nvPr/>
        </p:nvSpPr>
        <p:spPr>
          <a:xfrm rot="10800000">
            <a:off x="8875563" y="3356445"/>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sp>
        <p:nvSpPr>
          <p:cNvPr id="61" name="テキスト ボックス 598"/>
          <p:cNvSpPr txBox="1"/>
          <p:nvPr/>
        </p:nvSpPr>
        <p:spPr>
          <a:xfrm flipH="1">
            <a:off x="3742481" y="936209"/>
            <a:ext cx="937346" cy="246221"/>
          </a:xfrm>
          <a:prstGeom prst="rect">
            <a:avLst/>
          </a:prstGeom>
          <a:noFill/>
        </p:spPr>
        <p:txBody>
          <a:bodyPr wrap="square" rtlCol="0">
            <a:spAutoFit/>
          </a:bodyPr>
          <a:lstStyle/>
          <a:p>
            <a:pPr algn="ctr"/>
            <a:r>
              <a:rPr lang="en-US" altLang="ja-JP" sz="1000" b="1" dirty="0">
                <a:solidFill>
                  <a:srgbClr val="0CC6DE"/>
                </a:solidFill>
                <a:latin typeface="Arial" panose="020B0604020202020204" pitchFamily="34" charset="0"/>
                <a:cs typeface="Arial" panose="020B0604020202020204" pitchFamily="34" charset="0"/>
              </a:rPr>
              <a:t>Hydrolysis</a:t>
            </a:r>
            <a:endParaRPr lang="en-US" altLang="ja-JP" sz="1000" b="1" dirty="0">
              <a:solidFill>
                <a:srgbClr val="0CC6DE"/>
              </a:solidFill>
              <a:latin typeface="Arial" panose="020B0604020202020204" pitchFamily="34" charset="0"/>
              <a:cs typeface="Arial" panose="020B0604020202020204" pitchFamily="34" charset="0"/>
            </a:endParaRPr>
          </a:p>
        </p:txBody>
      </p:sp>
      <p:sp>
        <p:nvSpPr>
          <p:cNvPr id="62" name="円/楕円 440"/>
          <p:cNvSpPr>
            <a:spLocks noChangeAspect="1"/>
          </p:cNvSpPr>
          <p:nvPr/>
        </p:nvSpPr>
        <p:spPr>
          <a:xfrm>
            <a:off x="3846354" y="3815463"/>
            <a:ext cx="371818" cy="3718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nvGrpSpPr>
          <p:cNvPr id="63" name="グループ化 600"/>
          <p:cNvGrpSpPr/>
          <p:nvPr/>
        </p:nvGrpSpPr>
        <p:grpSpPr>
          <a:xfrm>
            <a:off x="3881821" y="3788804"/>
            <a:ext cx="591628" cy="603421"/>
            <a:chOff x="4708178" y="440669"/>
            <a:chExt cx="478856" cy="478856"/>
          </a:xfrm>
        </p:grpSpPr>
        <p:grpSp>
          <p:nvGrpSpPr>
            <p:cNvPr id="64" name="グループ化 601"/>
            <p:cNvGrpSpPr>
              <a:grpSpLocks noChangeAspect="1"/>
            </p:cNvGrpSpPr>
            <p:nvPr/>
          </p:nvGrpSpPr>
          <p:grpSpPr>
            <a:xfrm>
              <a:off x="4708178" y="440669"/>
              <a:ext cx="478856" cy="478856"/>
              <a:chOff x="1572463" y="3284984"/>
              <a:chExt cx="526030" cy="526030"/>
            </a:xfrm>
          </p:grpSpPr>
          <p:sp>
            <p:nvSpPr>
              <p:cNvPr id="70" name="円/楕円 513"/>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71" name="円/楕円 514"/>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72" name="円/楕円 515"/>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73" name="Picture 7" descr="C:\Users\meeting\Documents\アイコン\ハサミアイコン9 (1).png"/>
              <p:cNvPicPr>
                <a:picLocks noChangeAspect="1" noChangeArrowheads="1"/>
              </p:cNvPicPr>
              <p:nvPr/>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572463" y="3284984"/>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5" name="グループ化 602"/>
            <p:cNvGrpSpPr>
              <a:grpSpLocks noChangeAspect="1"/>
            </p:cNvGrpSpPr>
            <p:nvPr/>
          </p:nvGrpSpPr>
          <p:grpSpPr>
            <a:xfrm>
              <a:off x="4733318" y="504089"/>
              <a:ext cx="355991" cy="355991"/>
              <a:chOff x="1572463" y="3295538"/>
              <a:chExt cx="526030" cy="526030"/>
            </a:xfrm>
          </p:grpSpPr>
          <p:sp>
            <p:nvSpPr>
              <p:cNvPr id="66" name="円/楕円 509"/>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67" name="円/楕円 510"/>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68" name="円/楕円 511"/>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69" name="Picture 7" descr="C:\Users\meeting\Documents\アイコン\ハサミアイコン9 (1).png"/>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2463" y="3295538"/>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74" name="グループ化 611"/>
          <p:cNvGrpSpPr/>
          <p:nvPr/>
        </p:nvGrpSpPr>
        <p:grpSpPr>
          <a:xfrm>
            <a:off x="3866713" y="5588860"/>
            <a:ext cx="591628" cy="603421"/>
            <a:chOff x="4708178" y="440669"/>
            <a:chExt cx="478856" cy="478856"/>
          </a:xfrm>
        </p:grpSpPr>
        <p:grpSp>
          <p:nvGrpSpPr>
            <p:cNvPr id="75" name="グループ化 612"/>
            <p:cNvGrpSpPr>
              <a:grpSpLocks noChangeAspect="1"/>
            </p:cNvGrpSpPr>
            <p:nvPr/>
          </p:nvGrpSpPr>
          <p:grpSpPr>
            <a:xfrm>
              <a:off x="4708178" y="440669"/>
              <a:ext cx="478856" cy="478856"/>
              <a:chOff x="1572463" y="3284984"/>
              <a:chExt cx="526030" cy="526030"/>
            </a:xfrm>
          </p:grpSpPr>
          <p:sp>
            <p:nvSpPr>
              <p:cNvPr id="81" name="円/楕円 503"/>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82" name="円/楕円 504"/>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83" name="円/楕円 505"/>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84" name="Picture 7" descr="C:\Users\meeting\Documents\アイコン\ハサミアイコン9 (1).png"/>
              <p:cNvPicPr>
                <a:picLocks noChangeAspect="1" noChangeArrowheads="1"/>
              </p:cNvPicPr>
              <p:nvPr/>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572463" y="3284984"/>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6" name="グループ化 613"/>
            <p:cNvGrpSpPr>
              <a:grpSpLocks noChangeAspect="1"/>
            </p:cNvGrpSpPr>
            <p:nvPr/>
          </p:nvGrpSpPr>
          <p:grpSpPr>
            <a:xfrm>
              <a:off x="4733318" y="504089"/>
              <a:ext cx="355991" cy="355991"/>
              <a:chOff x="1572463" y="3295538"/>
              <a:chExt cx="526030" cy="526030"/>
            </a:xfrm>
          </p:grpSpPr>
          <p:sp>
            <p:nvSpPr>
              <p:cNvPr id="77" name="円/楕円 499"/>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78" name="円/楕円 500"/>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79" name="円/楕円 501"/>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80" name="Picture 7" descr="C:\Users\meeting\Documents\アイコン\ハサミアイコン9 (1).png"/>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2463" y="3295538"/>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85" name="グループ化 622"/>
          <p:cNvGrpSpPr/>
          <p:nvPr/>
        </p:nvGrpSpPr>
        <p:grpSpPr>
          <a:xfrm>
            <a:off x="3900102" y="2022641"/>
            <a:ext cx="591628" cy="603421"/>
            <a:chOff x="4708178" y="440669"/>
            <a:chExt cx="478856" cy="478856"/>
          </a:xfrm>
        </p:grpSpPr>
        <p:grpSp>
          <p:nvGrpSpPr>
            <p:cNvPr id="86" name="グループ化 623"/>
            <p:cNvGrpSpPr>
              <a:grpSpLocks noChangeAspect="1"/>
            </p:cNvGrpSpPr>
            <p:nvPr/>
          </p:nvGrpSpPr>
          <p:grpSpPr>
            <a:xfrm>
              <a:off x="4708178" y="440669"/>
              <a:ext cx="478856" cy="478856"/>
              <a:chOff x="1572463" y="3284984"/>
              <a:chExt cx="526030" cy="526030"/>
            </a:xfrm>
          </p:grpSpPr>
          <p:sp>
            <p:nvSpPr>
              <p:cNvPr id="92" name="円/楕円 493"/>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93" name="円/楕円 494"/>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94" name="円/楕円 495"/>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95" name="Picture 7" descr="C:\Users\meeting\Documents\アイコン\ハサミアイコン9 (1).png"/>
              <p:cNvPicPr>
                <a:picLocks noChangeAspect="1" noChangeArrowheads="1"/>
              </p:cNvPicPr>
              <p:nvPr/>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572463" y="3284984"/>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7" name="グループ化 624"/>
            <p:cNvGrpSpPr>
              <a:grpSpLocks noChangeAspect="1"/>
            </p:cNvGrpSpPr>
            <p:nvPr/>
          </p:nvGrpSpPr>
          <p:grpSpPr>
            <a:xfrm>
              <a:off x="4733318" y="504089"/>
              <a:ext cx="355991" cy="355991"/>
              <a:chOff x="1572463" y="3295538"/>
              <a:chExt cx="526030" cy="526030"/>
            </a:xfrm>
          </p:grpSpPr>
          <p:sp>
            <p:nvSpPr>
              <p:cNvPr id="88" name="円/楕円 489"/>
              <p:cNvSpPr>
                <a:spLocks noChangeAspect="1"/>
              </p:cNvSpPr>
              <p:nvPr/>
            </p:nvSpPr>
            <p:spPr>
              <a:xfrm>
                <a:off x="1600080" y="351437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89" name="円/楕円 490"/>
              <p:cNvSpPr>
                <a:spLocks noChangeAspect="1"/>
              </p:cNvSpPr>
              <p:nvPr/>
            </p:nvSpPr>
            <p:spPr>
              <a:xfrm>
                <a:off x="1811886" y="3702746"/>
                <a:ext cx="86130" cy="8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90" name="円/楕円 491"/>
              <p:cNvSpPr>
                <a:spLocks noChangeAspect="1"/>
              </p:cNvSpPr>
              <p:nvPr/>
            </p:nvSpPr>
            <p:spPr>
              <a:xfrm>
                <a:off x="1804717" y="3531572"/>
                <a:ext cx="47184" cy="471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91" name="Picture 7" descr="C:\Users\meeting\Documents\アイコン\ハサミアイコン9 (1).png"/>
              <p:cNvPicPr>
                <a:picLocks noChangeAspect="1" noChangeArrowheads="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2463" y="3295538"/>
                <a:ext cx="526030" cy="52603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6" name="テキスト ボックス 633"/>
          <p:cNvSpPr txBox="1"/>
          <p:nvPr/>
        </p:nvSpPr>
        <p:spPr>
          <a:xfrm flipH="1">
            <a:off x="5390851" y="943970"/>
            <a:ext cx="1705449" cy="246221"/>
          </a:xfrm>
          <a:prstGeom prst="rect">
            <a:avLst/>
          </a:prstGeom>
          <a:noFill/>
        </p:spPr>
        <p:txBody>
          <a:bodyPr wrap="square" rtlCol="0">
            <a:spAutoFit/>
          </a:bodyPr>
          <a:lstStyle/>
          <a:p>
            <a:pPr algn="ctr"/>
            <a:r>
              <a:rPr lang="en-US" altLang="ja-JP" sz="1000" b="1" dirty="0">
                <a:latin typeface="Arial" panose="020B0604020202020204" pitchFamily="34" charset="0"/>
                <a:cs typeface="Arial" panose="020B0604020202020204" pitchFamily="34" charset="0"/>
              </a:rPr>
              <a:t>Small Molecular Stage</a:t>
            </a:r>
            <a:endParaRPr lang="en-US" altLang="ja-JP" sz="1000" b="1" dirty="0">
              <a:latin typeface="Arial" panose="020B0604020202020204" pitchFamily="34" charset="0"/>
              <a:cs typeface="Arial" panose="020B0604020202020204" pitchFamily="34" charset="0"/>
            </a:endParaRPr>
          </a:p>
        </p:txBody>
      </p:sp>
      <p:sp>
        <p:nvSpPr>
          <p:cNvPr id="97" name="テキスト ボックス 634"/>
          <p:cNvSpPr txBox="1"/>
          <p:nvPr/>
        </p:nvSpPr>
        <p:spPr>
          <a:xfrm flipH="1">
            <a:off x="317732" y="776222"/>
            <a:ext cx="2102781" cy="400110"/>
          </a:xfrm>
          <a:prstGeom prst="rect">
            <a:avLst/>
          </a:prstGeom>
          <a:noFill/>
        </p:spPr>
        <p:txBody>
          <a:bodyPr wrap="square" rtlCol="0">
            <a:spAutoFit/>
          </a:bodyPr>
          <a:lstStyle/>
          <a:p>
            <a:pPr algn="ctr"/>
            <a:r>
              <a:rPr lang="en-US" altLang="ja-JP" sz="1000" b="1" dirty="0">
                <a:latin typeface="Arial" panose="020B0604020202020204" pitchFamily="34" charset="0"/>
                <a:cs typeface="Arial" panose="020B0604020202020204" pitchFamily="34" charset="0"/>
              </a:rPr>
              <a:t>Decomposing Refractory Large Molecular Organic Matter</a:t>
            </a:r>
            <a:endParaRPr lang="en-US" altLang="ja-JP" sz="1000" b="1" dirty="0">
              <a:latin typeface="Arial" panose="020B0604020202020204" pitchFamily="34" charset="0"/>
              <a:cs typeface="Arial" panose="020B0604020202020204" pitchFamily="34" charset="0"/>
            </a:endParaRPr>
          </a:p>
        </p:txBody>
      </p:sp>
      <p:cxnSp>
        <p:nvCxnSpPr>
          <p:cNvPr id="99" name="直線コネクタ 638"/>
          <p:cNvCxnSpPr/>
          <p:nvPr/>
        </p:nvCxnSpPr>
        <p:spPr>
          <a:xfrm>
            <a:off x="2537208" y="2252531"/>
            <a:ext cx="1378820" cy="0"/>
          </a:xfrm>
          <a:prstGeom prst="line">
            <a:avLst/>
          </a:prstGeom>
          <a:ln w="127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0" name="直線コネクタ 639"/>
          <p:cNvCxnSpPr/>
          <p:nvPr/>
        </p:nvCxnSpPr>
        <p:spPr>
          <a:xfrm>
            <a:off x="2547538" y="4048910"/>
            <a:ext cx="1378820" cy="0"/>
          </a:xfrm>
          <a:prstGeom prst="line">
            <a:avLst/>
          </a:prstGeom>
          <a:ln w="127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1" name="直線コネクタ 640"/>
          <p:cNvCxnSpPr/>
          <p:nvPr/>
        </p:nvCxnSpPr>
        <p:spPr>
          <a:xfrm>
            <a:off x="2528118" y="5798118"/>
            <a:ext cx="1392164" cy="0"/>
          </a:xfrm>
          <a:prstGeom prst="line">
            <a:avLst/>
          </a:prstGeom>
          <a:ln w="127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02" name="テキスト ボックス 641"/>
          <p:cNvSpPr txBox="1"/>
          <p:nvPr/>
        </p:nvSpPr>
        <p:spPr>
          <a:xfrm>
            <a:off x="2655514" y="5623793"/>
            <a:ext cx="778823" cy="246221"/>
          </a:xfrm>
          <a:prstGeom prst="rect">
            <a:avLst/>
          </a:prstGeom>
          <a:solidFill>
            <a:schemeClr val="bg1"/>
          </a:solid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Protease</a:t>
            </a:r>
            <a:endParaRPr lang="en-US" altLang="ja-JP" sz="1000" dirty="0">
              <a:latin typeface="Arial" panose="020B0604020202020204" pitchFamily="34" charset="0"/>
              <a:cs typeface="Arial" panose="020B0604020202020204" pitchFamily="34" charset="0"/>
            </a:endParaRPr>
          </a:p>
        </p:txBody>
      </p:sp>
      <p:sp>
        <p:nvSpPr>
          <p:cNvPr id="103" name="テキスト ボックス 642"/>
          <p:cNvSpPr txBox="1"/>
          <p:nvPr/>
        </p:nvSpPr>
        <p:spPr>
          <a:xfrm>
            <a:off x="2726173" y="2076038"/>
            <a:ext cx="622245" cy="246221"/>
          </a:xfrm>
          <a:prstGeom prst="rect">
            <a:avLst/>
          </a:prstGeom>
          <a:solidFill>
            <a:schemeClr val="bg1"/>
          </a:solid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Lipase</a:t>
            </a:r>
            <a:endParaRPr lang="en-US" altLang="ja-JP" sz="1000" dirty="0">
              <a:latin typeface="Arial" panose="020B0604020202020204" pitchFamily="34" charset="0"/>
              <a:cs typeface="Arial" panose="020B0604020202020204" pitchFamily="34" charset="0"/>
            </a:endParaRPr>
          </a:p>
        </p:txBody>
      </p:sp>
      <p:sp>
        <p:nvSpPr>
          <p:cNvPr id="104" name="フリーフォーム 458"/>
          <p:cNvSpPr>
            <a:spLocks noChangeAspect="1"/>
          </p:cNvSpPr>
          <p:nvPr/>
        </p:nvSpPr>
        <p:spPr>
          <a:xfrm>
            <a:off x="1549699" y="1401648"/>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FFC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105" name="フリーフォーム 459"/>
          <p:cNvSpPr>
            <a:spLocks noChangeAspect="1"/>
          </p:cNvSpPr>
          <p:nvPr/>
        </p:nvSpPr>
        <p:spPr>
          <a:xfrm>
            <a:off x="1552347" y="4963904"/>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70AD4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106" name="フリーフォーム 460"/>
          <p:cNvSpPr>
            <a:spLocks noChangeAspect="1"/>
          </p:cNvSpPr>
          <p:nvPr/>
        </p:nvSpPr>
        <p:spPr>
          <a:xfrm>
            <a:off x="1548443" y="3199761"/>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107" name="左矢印 461"/>
          <p:cNvSpPr/>
          <p:nvPr/>
        </p:nvSpPr>
        <p:spPr>
          <a:xfrm rot="10800000">
            <a:off x="1270167" y="3384295"/>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108" name="左矢印 462"/>
          <p:cNvSpPr/>
          <p:nvPr/>
        </p:nvSpPr>
        <p:spPr>
          <a:xfrm rot="10800000">
            <a:off x="1270903" y="5154331"/>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109" name="左矢印 463"/>
          <p:cNvSpPr/>
          <p:nvPr/>
        </p:nvSpPr>
        <p:spPr>
          <a:xfrm rot="10800000">
            <a:off x="1278869" y="1586443"/>
            <a:ext cx="149473" cy="455263"/>
          </a:xfrm>
          <a:prstGeom prst="leftArrow">
            <a:avLst>
              <a:gd name="adj1" fmla="val 50000"/>
              <a:gd name="adj2" fmla="val 1540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grpSp>
        <p:nvGrpSpPr>
          <p:cNvPr id="110" name="グループ化 649"/>
          <p:cNvGrpSpPr/>
          <p:nvPr/>
        </p:nvGrpSpPr>
        <p:grpSpPr>
          <a:xfrm>
            <a:off x="304225" y="5062453"/>
            <a:ext cx="669575" cy="618575"/>
            <a:chOff x="642675" y="3273231"/>
            <a:chExt cx="541946" cy="490882"/>
          </a:xfrm>
        </p:grpSpPr>
        <p:sp>
          <p:nvSpPr>
            <p:cNvPr id="111" name="角丸四角形 1"/>
            <p:cNvSpPr>
              <a:spLocks noChangeAspect="1"/>
            </p:cNvSpPr>
            <p:nvPr/>
          </p:nvSpPr>
          <p:spPr>
            <a:xfrm>
              <a:off x="642675" y="3273231"/>
              <a:ext cx="541946" cy="490882"/>
            </a:xfrm>
            <a:custGeom>
              <a:avLst/>
              <a:gdLst/>
              <a:ahLst/>
              <a:cxnLst/>
              <a:rect l="l" t="t" r="r" b="b"/>
              <a:pathLst>
                <a:path w="3687668" h="2957031">
                  <a:moveTo>
                    <a:pt x="1224136" y="0"/>
                  </a:moveTo>
                  <a:lnTo>
                    <a:pt x="2448237" y="900074"/>
                  </a:lnTo>
                  <a:lnTo>
                    <a:pt x="2463532" y="900074"/>
                  </a:lnTo>
                  <a:lnTo>
                    <a:pt x="2463532" y="0"/>
                  </a:lnTo>
                  <a:lnTo>
                    <a:pt x="3687633" y="900074"/>
                  </a:lnTo>
                  <a:lnTo>
                    <a:pt x="3687668" y="900074"/>
                  </a:lnTo>
                  <a:lnTo>
                    <a:pt x="3687668" y="900100"/>
                  </a:lnTo>
                  <a:lnTo>
                    <a:pt x="3687668" y="2957031"/>
                  </a:lnTo>
                  <a:lnTo>
                    <a:pt x="0" y="2957031"/>
                  </a:lnTo>
                  <a:lnTo>
                    <a:pt x="0" y="903151"/>
                  </a:lnTo>
                  <a:lnTo>
                    <a:pt x="0" y="900074"/>
                  </a:lnTo>
                  <a:lnTo>
                    <a:pt x="0" y="3051"/>
                  </a:lnTo>
                  <a:lnTo>
                    <a:pt x="1219952" y="900074"/>
                  </a:lnTo>
                  <a:lnTo>
                    <a:pt x="1224136" y="900074"/>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grpSp>
          <p:nvGrpSpPr>
            <p:cNvPr id="112" name="グループ化 651"/>
            <p:cNvGrpSpPr>
              <a:grpSpLocks noChangeAspect="1"/>
            </p:cNvGrpSpPr>
            <p:nvPr/>
          </p:nvGrpSpPr>
          <p:grpSpPr>
            <a:xfrm>
              <a:off x="769648" y="3457977"/>
              <a:ext cx="288000" cy="288000"/>
              <a:chOff x="1245981" y="4221088"/>
              <a:chExt cx="504000" cy="504000"/>
            </a:xfrm>
          </p:grpSpPr>
          <p:sp>
            <p:nvSpPr>
              <p:cNvPr id="113" name="円/楕円 17"/>
              <p:cNvSpPr/>
              <p:nvPr/>
            </p:nvSpPr>
            <p:spPr>
              <a:xfrm>
                <a:off x="1270595" y="4316110"/>
                <a:ext cx="460974" cy="269051"/>
              </a:xfrm>
              <a:custGeom>
                <a:avLst/>
                <a:gdLst>
                  <a:gd name="connsiteX0" fmla="*/ 0 w 504056"/>
                  <a:gd name="connsiteY0" fmla="*/ 308024 h 616047"/>
                  <a:gd name="connsiteX1" fmla="*/ 252028 w 504056"/>
                  <a:gd name="connsiteY1" fmla="*/ 0 h 616047"/>
                  <a:gd name="connsiteX2" fmla="*/ 504056 w 504056"/>
                  <a:gd name="connsiteY2" fmla="*/ 308024 h 616047"/>
                  <a:gd name="connsiteX3" fmla="*/ 252028 w 504056"/>
                  <a:gd name="connsiteY3" fmla="*/ 616048 h 616047"/>
                  <a:gd name="connsiteX4" fmla="*/ 0 w 504056"/>
                  <a:gd name="connsiteY4" fmla="*/ 308024 h 616047"/>
                  <a:gd name="connsiteX0-1" fmla="*/ 139 w 504195"/>
                  <a:gd name="connsiteY0-2" fmla="*/ 522337 h 830361"/>
                  <a:gd name="connsiteX1-3" fmla="*/ 280742 w 504195"/>
                  <a:gd name="connsiteY1-4" fmla="*/ 0 h 830361"/>
                  <a:gd name="connsiteX2-5" fmla="*/ 504195 w 504195"/>
                  <a:gd name="connsiteY2-6" fmla="*/ 522337 h 830361"/>
                  <a:gd name="connsiteX3-7" fmla="*/ 252167 w 504195"/>
                  <a:gd name="connsiteY3-8" fmla="*/ 830361 h 830361"/>
                  <a:gd name="connsiteX4-9" fmla="*/ 139 w 504195"/>
                  <a:gd name="connsiteY4-10" fmla="*/ 522337 h 830361"/>
                  <a:gd name="connsiteX0-11" fmla="*/ 98 w 513679"/>
                  <a:gd name="connsiteY0-12" fmla="*/ 523338 h 832698"/>
                  <a:gd name="connsiteX1-13" fmla="*/ 280701 w 513679"/>
                  <a:gd name="connsiteY1-14" fmla="*/ 1001 h 832698"/>
                  <a:gd name="connsiteX2-15" fmla="*/ 513679 w 513679"/>
                  <a:gd name="connsiteY2-16" fmla="*/ 409038 h 832698"/>
                  <a:gd name="connsiteX3-17" fmla="*/ 252126 w 513679"/>
                  <a:gd name="connsiteY3-18" fmla="*/ 831362 h 832698"/>
                  <a:gd name="connsiteX4-19" fmla="*/ 98 w 513679"/>
                  <a:gd name="connsiteY4-20" fmla="*/ 523338 h 832698"/>
                  <a:gd name="connsiteX0-21" fmla="*/ 98 w 513679"/>
                  <a:gd name="connsiteY0-22" fmla="*/ 523338 h 832698"/>
                  <a:gd name="connsiteX1-23" fmla="*/ 280701 w 513679"/>
                  <a:gd name="connsiteY1-24" fmla="*/ 1001 h 832698"/>
                  <a:gd name="connsiteX2-25" fmla="*/ 513679 w 513679"/>
                  <a:gd name="connsiteY2-26" fmla="*/ 409038 h 832698"/>
                  <a:gd name="connsiteX3-27" fmla="*/ 252126 w 513679"/>
                  <a:gd name="connsiteY3-28" fmla="*/ 831362 h 832698"/>
                  <a:gd name="connsiteX4-29" fmla="*/ 98 w 513679"/>
                  <a:gd name="connsiteY4-30" fmla="*/ 523338 h 832698"/>
                  <a:gd name="connsiteX0-31" fmla="*/ 98 w 513679"/>
                  <a:gd name="connsiteY0-32" fmla="*/ 523474 h 832834"/>
                  <a:gd name="connsiteX1-33" fmla="*/ 280701 w 513679"/>
                  <a:gd name="connsiteY1-34" fmla="*/ 1137 h 832834"/>
                  <a:gd name="connsiteX2-35" fmla="*/ 513679 w 513679"/>
                  <a:gd name="connsiteY2-36" fmla="*/ 409174 h 832834"/>
                  <a:gd name="connsiteX3-37" fmla="*/ 252126 w 513679"/>
                  <a:gd name="connsiteY3-38" fmla="*/ 831498 h 832834"/>
                  <a:gd name="connsiteX4-39" fmla="*/ 98 w 513679"/>
                  <a:gd name="connsiteY4-40" fmla="*/ 523474 h 832834"/>
                  <a:gd name="connsiteX0-41" fmla="*/ 55511 w 569092"/>
                  <a:gd name="connsiteY0-42" fmla="*/ 522429 h 831482"/>
                  <a:gd name="connsiteX1-43" fmla="*/ 22893 w 569092"/>
                  <a:gd name="connsiteY1-44" fmla="*/ 372136 h 831482"/>
                  <a:gd name="connsiteX2-45" fmla="*/ 336114 w 569092"/>
                  <a:gd name="connsiteY2-46" fmla="*/ 92 h 831482"/>
                  <a:gd name="connsiteX3-47" fmla="*/ 569092 w 569092"/>
                  <a:gd name="connsiteY3-48" fmla="*/ 408129 h 831482"/>
                  <a:gd name="connsiteX4-49" fmla="*/ 307539 w 569092"/>
                  <a:gd name="connsiteY4-50" fmla="*/ 830453 h 831482"/>
                  <a:gd name="connsiteX5" fmla="*/ 55511 w 569092"/>
                  <a:gd name="connsiteY5" fmla="*/ 522429 h 831482"/>
                  <a:gd name="connsiteX0-51" fmla="*/ 86148 w 561629"/>
                  <a:gd name="connsiteY0-52" fmla="*/ 693879 h 842183"/>
                  <a:gd name="connsiteX1-53" fmla="*/ 15430 w 561629"/>
                  <a:gd name="connsiteY1-54" fmla="*/ 372136 h 842183"/>
                  <a:gd name="connsiteX2-55" fmla="*/ 328651 w 561629"/>
                  <a:gd name="connsiteY2-56" fmla="*/ 92 h 842183"/>
                  <a:gd name="connsiteX3-57" fmla="*/ 561629 w 561629"/>
                  <a:gd name="connsiteY3-58" fmla="*/ 408129 h 842183"/>
                  <a:gd name="connsiteX4-59" fmla="*/ 300076 w 561629"/>
                  <a:gd name="connsiteY4-60" fmla="*/ 830453 h 842183"/>
                  <a:gd name="connsiteX5-61" fmla="*/ 86148 w 561629"/>
                  <a:gd name="connsiteY5-62" fmla="*/ 693879 h 842183"/>
                  <a:gd name="connsiteX0-63" fmla="*/ 245029 w 720510"/>
                  <a:gd name="connsiteY0-64" fmla="*/ 700850 h 851999"/>
                  <a:gd name="connsiteX1-65" fmla="*/ 6727 w 720510"/>
                  <a:gd name="connsiteY1-66" fmla="*/ 183591 h 851999"/>
                  <a:gd name="connsiteX2-67" fmla="*/ 487532 w 720510"/>
                  <a:gd name="connsiteY2-68" fmla="*/ 7063 h 851999"/>
                  <a:gd name="connsiteX3-69" fmla="*/ 720510 w 720510"/>
                  <a:gd name="connsiteY3-70" fmla="*/ 415100 h 851999"/>
                  <a:gd name="connsiteX4-71" fmla="*/ 458957 w 720510"/>
                  <a:gd name="connsiteY4-72" fmla="*/ 837424 h 851999"/>
                  <a:gd name="connsiteX5-73" fmla="*/ 245029 w 720510"/>
                  <a:gd name="connsiteY5-74" fmla="*/ 700850 h 851999"/>
                  <a:gd name="connsiteX0-75" fmla="*/ 245031 w 720512"/>
                  <a:gd name="connsiteY0-76" fmla="*/ 556007 h 707156"/>
                  <a:gd name="connsiteX1-77" fmla="*/ 6729 w 720512"/>
                  <a:gd name="connsiteY1-78" fmla="*/ 38748 h 707156"/>
                  <a:gd name="connsiteX2-79" fmla="*/ 427018 w 720512"/>
                  <a:gd name="connsiteY2-80" fmla="*/ 71700 h 707156"/>
                  <a:gd name="connsiteX3-81" fmla="*/ 720512 w 720512"/>
                  <a:gd name="connsiteY3-82" fmla="*/ 270257 h 707156"/>
                  <a:gd name="connsiteX4-83" fmla="*/ 458959 w 720512"/>
                  <a:gd name="connsiteY4-84" fmla="*/ 692581 h 707156"/>
                  <a:gd name="connsiteX5-85" fmla="*/ 245031 w 720512"/>
                  <a:gd name="connsiteY5-86" fmla="*/ 556007 h 707156"/>
                  <a:gd name="connsiteX0-87" fmla="*/ 245031 w 888096"/>
                  <a:gd name="connsiteY0-88" fmla="*/ 554873 h 708175"/>
                  <a:gd name="connsiteX1-89" fmla="*/ 6729 w 888096"/>
                  <a:gd name="connsiteY1-90" fmla="*/ 37614 h 708175"/>
                  <a:gd name="connsiteX2-91" fmla="*/ 427018 w 888096"/>
                  <a:gd name="connsiteY2-92" fmla="*/ 70566 h 708175"/>
                  <a:gd name="connsiteX3-93" fmla="*/ 888096 w 888096"/>
                  <a:gd name="connsiteY3-94" fmla="*/ 236538 h 708175"/>
                  <a:gd name="connsiteX4-95" fmla="*/ 458959 w 888096"/>
                  <a:gd name="connsiteY4-96" fmla="*/ 691447 h 708175"/>
                  <a:gd name="connsiteX5-97" fmla="*/ 245031 w 888096"/>
                  <a:gd name="connsiteY5-98" fmla="*/ 554873 h 708175"/>
                  <a:gd name="connsiteX0-99" fmla="*/ 246030 w 889095"/>
                  <a:gd name="connsiteY0-100" fmla="*/ 554873 h 583407"/>
                  <a:gd name="connsiteX1-101" fmla="*/ 7728 w 889095"/>
                  <a:gd name="connsiteY1-102" fmla="*/ 37614 h 583407"/>
                  <a:gd name="connsiteX2-103" fmla="*/ 428017 w 889095"/>
                  <a:gd name="connsiteY2-104" fmla="*/ 70566 h 583407"/>
                  <a:gd name="connsiteX3-105" fmla="*/ 889095 w 889095"/>
                  <a:gd name="connsiteY3-106" fmla="*/ 236538 h 583407"/>
                  <a:gd name="connsiteX4-107" fmla="*/ 660129 w 889095"/>
                  <a:gd name="connsiteY4-108" fmla="*/ 486621 h 583407"/>
                  <a:gd name="connsiteX5-109" fmla="*/ 246030 w 889095"/>
                  <a:gd name="connsiteY5-110" fmla="*/ 554873 h 583407"/>
                  <a:gd name="connsiteX0-111" fmla="*/ 197176 w 891447"/>
                  <a:gd name="connsiteY0-112" fmla="*/ 424530 h 501180"/>
                  <a:gd name="connsiteX1-113" fmla="*/ 10080 w 891447"/>
                  <a:gd name="connsiteY1-114" fmla="*/ 37614 h 501180"/>
                  <a:gd name="connsiteX2-115" fmla="*/ 430369 w 891447"/>
                  <a:gd name="connsiteY2-116" fmla="*/ 70566 h 501180"/>
                  <a:gd name="connsiteX3-117" fmla="*/ 891447 w 891447"/>
                  <a:gd name="connsiteY3-118" fmla="*/ 236538 h 501180"/>
                  <a:gd name="connsiteX4-119" fmla="*/ 662481 w 891447"/>
                  <a:gd name="connsiteY4-120" fmla="*/ 486621 h 501180"/>
                  <a:gd name="connsiteX5-121" fmla="*/ 197176 w 891447"/>
                  <a:gd name="connsiteY5-122" fmla="*/ 424530 h 501180"/>
                  <a:gd name="connsiteX0-123" fmla="*/ 206890 w 901161"/>
                  <a:gd name="connsiteY0-124" fmla="*/ 424530 h 501180"/>
                  <a:gd name="connsiteX1-125" fmla="*/ 19794 w 901161"/>
                  <a:gd name="connsiteY1-126" fmla="*/ 37614 h 501180"/>
                  <a:gd name="connsiteX2-127" fmla="*/ 440083 w 901161"/>
                  <a:gd name="connsiteY2-128" fmla="*/ 70566 h 501180"/>
                  <a:gd name="connsiteX3-129" fmla="*/ 901161 w 901161"/>
                  <a:gd name="connsiteY3-130" fmla="*/ 236538 h 501180"/>
                  <a:gd name="connsiteX4-131" fmla="*/ 672195 w 901161"/>
                  <a:gd name="connsiteY4-132" fmla="*/ 486621 h 501180"/>
                  <a:gd name="connsiteX5-133" fmla="*/ 206890 w 901161"/>
                  <a:gd name="connsiteY5-134" fmla="*/ 424530 h 501180"/>
                  <a:gd name="connsiteX0-135" fmla="*/ 206890 w 901161"/>
                  <a:gd name="connsiteY0-136" fmla="*/ 449320 h 525970"/>
                  <a:gd name="connsiteX1-137" fmla="*/ 19794 w 901161"/>
                  <a:gd name="connsiteY1-138" fmla="*/ 62404 h 525970"/>
                  <a:gd name="connsiteX2-139" fmla="*/ 440083 w 901161"/>
                  <a:gd name="connsiteY2-140" fmla="*/ 95356 h 525970"/>
                  <a:gd name="connsiteX3-141" fmla="*/ 901161 w 901161"/>
                  <a:gd name="connsiteY3-142" fmla="*/ 261328 h 525970"/>
                  <a:gd name="connsiteX4-143" fmla="*/ 672195 w 901161"/>
                  <a:gd name="connsiteY4-144" fmla="*/ 511411 h 525970"/>
                  <a:gd name="connsiteX5-145" fmla="*/ 206890 w 901161"/>
                  <a:gd name="connsiteY5-146" fmla="*/ 449320 h 52597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61" y="connsiteY5-62"/>
                  </a:cxn>
                </a:cxnLst>
                <a:rect l="l" t="t" r="r" b="b"/>
                <a:pathLst>
                  <a:path w="901161" h="525970">
                    <a:moveTo>
                      <a:pt x="206890" y="449320"/>
                    </a:moveTo>
                    <a:cubicBezTo>
                      <a:pt x="98157" y="374486"/>
                      <a:pt x="-54903" y="261183"/>
                      <a:pt x="19794" y="62404"/>
                    </a:cubicBezTo>
                    <a:cubicBezTo>
                      <a:pt x="71215" y="-80513"/>
                      <a:pt x="293189" y="62202"/>
                      <a:pt x="440083" y="95356"/>
                    </a:cubicBezTo>
                    <a:cubicBezTo>
                      <a:pt x="586977" y="128510"/>
                      <a:pt x="891636" y="57873"/>
                      <a:pt x="901161" y="261328"/>
                    </a:cubicBezTo>
                    <a:cubicBezTo>
                      <a:pt x="891636" y="469545"/>
                      <a:pt x="787907" y="480079"/>
                      <a:pt x="672195" y="511411"/>
                    </a:cubicBezTo>
                    <a:cubicBezTo>
                      <a:pt x="556483" y="542743"/>
                      <a:pt x="315624" y="524155"/>
                      <a:pt x="206890" y="4493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pic>
            <p:nvPicPr>
              <p:cNvPr id="114" name="Picture 8" descr="C:\Users\meeting\Documents\アイコン\ステーキアイコン4.png"/>
              <p:cNvPicPr>
                <a:picLocks noChangeAspect="1" noChangeArrowheads="1"/>
              </p:cNvPicPr>
              <p:nvPr/>
            </p:nvPicPr>
            <p:blipFill>
              <a:blip r:embed="rId4" cstate="print">
                <a:biLevel thresh="75000"/>
                <a:extLst>
                  <a:ext uri="{28A0092B-C50C-407E-A947-70E740481C1C}">
                    <a14:useLocalDpi xmlns:a14="http://schemas.microsoft.com/office/drawing/2010/main" val="0"/>
                  </a:ext>
                </a:extLst>
              </a:blip>
              <a:srcRect/>
              <a:stretch>
                <a:fillRect/>
              </a:stretch>
            </p:blipFill>
            <p:spPr bwMode="auto">
              <a:xfrm>
                <a:off x="1245981" y="4221088"/>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5" name="角丸四角形 1"/>
          <p:cNvSpPr>
            <a:spLocks noChangeAspect="1"/>
          </p:cNvSpPr>
          <p:nvPr/>
        </p:nvSpPr>
        <p:spPr>
          <a:xfrm>
            <a:off x="317732" y="1497614"/>
            <a:ext cx="682923" cy="618575"/>
          </a:xfrm>
          <a:custGeom>
            <a:avLst/>
            <a:gdLst/>
            <a:ahLst/>
            <a:cxnLst/>
            <a:rect l="l" t="t" r="r" b="b"/>
            <a:pathLst>
              <a:path w="3687668" h="2957031">
                <a:moveTo>
                  <a:pt x="1224136" y="0"/>
                </a:moveTo>
                <a:lnTo>
                  <a:pt x="2448237" y="900074"/>
                </a:lnTo>
                <a:lnTo>
                  <a:pt x="2463532" y="900074"/>
                </a:lnTo>
                <a:lnTo>
                  <a:pt x="2463532" y="0"/>
                </a:lnTo>
                <a:lnTo>
                  <a:pt x="3687633" y="900074"/>
                </a:lnTo>
                <a:lnTo>
                  <a:pt x="3687668" y="900074"/>
                </a:lnTo>
                <a:lnTo>
                  <a:pt x="3687668" y="900100"/>
                </a:lnTo>
                <a:lnTo>
                  <a:pt x="3687668" y="2957031"/>
                </a:lnTo>
                <a:lnTo>
                  <a:pt x="0" y="2957031"/>
                </a:lnTo>
                <a:lnTo>
                  <a:pt x="0" y="903151"/>
                </a:lnTo>
                <a:lnTo>
                  <a:pt x="0" y="900074"/>
                </a:lnTo>
                <a:lnTo>
                  <a:pt x="0" y="3051"/>
                </a:lnTo>
                <a:lnTo>
                  <a:pt x="1219952" y="900074"/>
                </a:lnTo>
                <a:lnTo>
                  <a:pt x="1224136" y="900074"/>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Arial" panose="020B0604020202020204" pitchFamily="34" charset="0"/>
              <a:ea typeface="MS PGothic" panose="020B0600070205080204" pitchFamily="50" charset="-128"/>
              <a:cs typeface="Arial" panose="020B0604020202020204" pitchFamily="34" charset="0"/>
            </a:endParaRPr>
          </a:p>
        </p:txBody>
      </p:sp>
      <p:grpSp>
        <p:nvGrpSpPr>
          <p:cNvPr id="116" name="グループ化 655"/>
          <p:cNvGrpSpPr>
            <a:grpSpLocks noChangeAspect="1"/>
          </p:cNvGrpSpPr>
          <p:nvPr/>
        </p:nvGrpSpPr>
        <p:grpSpPr>
          <a:xfrm>
            <a:off x="502828" y="1762601"/>
            <a:ext cx="272220" cy="272220"/>
            <a:chOff x="203701" y="4919041"/>
            <a:chExt cx="288000" cy="288000"/>
          </a:xfrm>
        </p:grpSpPr>
        <p:sp>
          <p:nvSpPr>
            <p:cNvPr id="117" name="円/楕円 474"/>
            <p:cNvSpPr>
              <a:spLocks noChangeAspect="1"/>
            </p:cNvSpPr>
            <p:nvPr/>
          </p:nvSpPr>
          <p:spPr>
            <a:xfrm flipV="1">
              <a:off x="203701" y="4919041"/>
              <a:ext cx="288000" cy="288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latin typeface="Arial" panose="020B0604020202020204" pitchFamily="34" charset="0"/>
                <a:ea typeface="MS PGothic" panose="020B0600070205080204" pitchFamily="50" charset="-128"/>
                <a:cs typeface="Arial" panose="020B0604020202020204" pitchFamily="34" charset="0"/>
              </a:endParaRPr>
            </a:p>
          </p:txBody>
        </p:sp>
        <p:sp>
          <p:nvSpPr>
            <p:cNvPr id="118" name="フリーフォーム 475"/>
            <p:cNvSpPr>
              <a:spLocks noChangeAspect="1"/>
            </p:cNvSpPr>
            <p:nvPr/>
          </p:nvSpPr>
          <p:spPr>
            <a:xfrm rot="19677911">
              <a:off x="237226" y="5025532"/>
              <a:ext cx="47878" cy="152436"/>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 name="connsiteX0-575" fmla="*/ 1178805 w 2647175"/>
                <a:gd name="connsiteY0-576" fmla="*/ 3350314 h 3350315"/>
                <a:gd name="connsiteX1-577" fmla="*/ 2331853 w 2647175"/>
                <a:gd name="connsiteY1-578" fmla="*/ 2297539 h 3350315"/>
                <a:gd name="connsiteX2-579" fmla="*/ 2023075 w 2647175"/>
                <a:gd name="connsiteY2-580" fmla="*/ 1324628 h 3350315"/>
                <a:gd name="connsiteX3-581" fmla="*/ 2647175 w 2647175"/>
                <a:gd name="connsiteY3-582" fmla="*/ 0 h 3350315"/>
                <a:gd name="connsiteX4-583" fmla="*/ 292667 w 2647175"/>
                <a:gd name="connsiteY4-584" fmla="*/ 1365450 h 3350315"/>
                <a:gd name="connsiteX5-585" fmla="*/ 2729 w 2647175"/>
                <a:gd name="connsiteY5-586" fmla="*/ 2274302 h 3350315"/>
                <a:gd name="connsiteX6-587" fmla="*/ 1178805 w 2647175"/>
                <a:gd name="connsiteY6-588" fmla="*/ 3350314 h 3350315"/>
                <a:gd name="connsiteX0-589" fmla="*/ 1178805 w 2647175"/>
                <a:gd name="connsiteY0-590" fmla="*/ 3350314 h 3350315"/>
                <a:gd name="connsiteX1-591" fmla="*/ 2331853 w 2647175"/>
                <a:gd name="connsiteY1-592" fmla="*/ 2297539 h 3350315"/>
                <a:gd name="connsiteX2-593" fmla="*/ 2023075 w 2647175"/>
                <a:gd name="connsiteY2-594" fmla="*/ 1324628 h 3350315"/>
                <a:gd name="connsiteX3-595" fmla="*/ 2647175 w 2647175"/>
                <a:gd name="connsiteY3-596" fmla="*/ 0 h 3350315"/>
                <a:gd name="connsiteX4-597" fmla="*/ 292667 w 2647175"/>
                <a:gd name="connsiteY4-598" fmla="*/ 1365450 h 3350315"/>
                <a:gd name="connsiteX5-599" fmla="*/ 2729 w 2647175"/>
                <a:gd name="connsiteY5-600" fmla="*/ 2274302 h 3350315"/>
                <a:gd name="connsiteX6-601" fmla="*/ 1178805 w 2647175"/>
                <a:gd name="connsiteY6-602" fmla="*/ 3350314 h 3350315"/>
                <a:gd name="connsiteX0-603" fmla="*/ 1178805 w 2647175"/>
                <a:gd name="connsiteY0-604" fmla="*/ 3350314 h 3350315"/>
                <a:gd name="connsiteX1-605" fmla="*/ 2331853 w 2647175"/>
                <a:gd name="connsiteY1-606" fmla="*/ 2297539 h 3350315"/>
                <a:gd name="connsiteX2-607" fmla="*/ 2023075 w 2647175"/>
                <a:gd name="connsiteY2-608" fmla="*/ 1324628 h 3350315"/>
                <a:gd name="connsiteX3-609" fmla="*/ 2647175 w 2647175"/>
                <a:gd name="connsiteY3-610" fmla="*/ 0 h 3350315"/>
                <a:gd name="connsiteX4-611" fmla="*/ 292667 w 2647175"/>
                <a:gd name="connsiteY4-612" fmla="*/ 1365450 h 3350315"/>
                <a:gd name="connsiteX5-613" fmla="*/ 2729 w 2647175"/>
                <a:gd name="connsiteY5-614" fmla="*/ 2274302 h 3350315"/>
                <a:gd name="connsiteX6-615" fmla="*/ 1178805 w 2647175"/>
                <a:gd name="connsiteY6-616" fmla="*/ 3350314 h 3350315"/>
                <a:gd name="connsiteX0-617" fmla="*/ 1178805 w 2647175"/>
                <a:gd name="connsiteY0-618" fmla="*/ 3350314 h 3350315"/>
                <a:gd name="connsiteX1-619" fmla="*/ 2331853 w 2647175"/>
                <a:gd name="connsiteY1-620" fmla="*/ 2297539 h 3350315"/>
                <a:gd name="connsiteX2-621" fmla="*/ 2023075 w 2647175"/>
                <a:gd name="connsiteY2-622" fmla="*/ 1324628 h 3350315"/>
                <a:gd name="connsiteX3-623" fmla="*/ 2647175 w 2647175"/>
                <a:gd name="connsiteY3-624" fmla="*/ 0 h 3350315"/>
                <a:gd name="connsiteX4-625" fmla="*/ 292667 w 2647175"/>
                <a:gd name="connsiteY4-626" fmla="*/ 1365450 h 3350315"/>
                <a:gd name="connsiteX5-627" fmla="*/ 2729 w 2647175"/>
                <a:gd name="connsiteY5-628" fmla="*/ 2274302 h 3350315"/>
                <a:gd name="connsiteX6-629" fmla="*/ 1178805 w 2647175"/>
                <a:gd name="connsiteY6-630" fmla="*/ 3350314 h 3350315"/>
                <a:gd name="connsiteX0-631" fmla="*/ 1178805 w 2647175"/>
                <a:gd name="connsiteY0-632" fmla="*/ 3350314 h 3350315"/>
                <a:gd name="connsiteX1-633" fmla="*/ 2331853 w 2647175"/>
                <a:gd name="connsiteY1-634" fmla="*/ 2297539 h 3350315"/>
                <a:gd name="connsiteX2-635" fmla="*/ 2023075 w 2647175"/>
                <a:gd name="connsiteY2-636" fmla="*/ 1324628 h 3350315"/>
                <a:gd name="connsiteX3-637" fmla="*/ 2647175 w 2647175"/>
                <a:gd name="connsiteY3-638" fmla="*/ 0 h 3350315"/>
                <a:gd name="connsiteX4-639" fmla="*/ 292667 w 2647175"/>
                <a:gd name="connsiteY4-640" fmla="*/ 1365450 h 3350315"/>
                <a:gd name="connsiteX5-641" fmla="*/ 2729 w 2647175"/>
                <a:gd name="connsiteY5-642" fmla="*/ 2274302 h 3350315"/>
                <a:gd name="connsiteX6-643" fmla="*/ 1178805 w 2647175"/>
                <a:gd name="connsiteY6-644" fmla="*/ 3350314 h 3350315"/>
                <a:gd name="connsiteX0-645" fmla="*/ 1178805 w 2647175"/>
                <a:gd name="connsiteY0-646" fmla="*/ 3350314 h 3350315"/>
                <a:gd name="connsiteX1-647" fmla="*/ 2331853 w 2647175"/>
                <a:gd name="connsiteY1-648" fmla="*/ 2297539 h 3350315"/>
                <a:gd name="connsiteX2-649" fmla="*/ 2023075 w 2647175"/>
                <a:gd name="connsiteY2-650" fmla="*/ 1324628 h 3350315"/>
                <a:gd name="connsiteX3-651" fmla="*/ 2647175 w 2647175"/>
                <a:gd name="connsiteY3-652" fmla="*/ 0 h 3350315"/>
                <a:gd name="connsiteX4-653" fmla="*/ 292667 w 2647175"/>
                <a:gd name="connsiteY4-654" fmla="*/ 1365450 h 3350315"/>
                <a:gd name="connsiteX5-655" fmla="*/ 2729 w 2647175"/>
                <a:gd name="connsiteY5-656" fmla="*/ 2274302 h 3350315"/>
                <a:gd name="connsiteX6-657" fmla="*/ 1178805 w 2647175"/>
                <a:gd name="connsiteY6-658" fmla="*/ 3350314 h 3350315"/>
                <a:gd name="connsiteX0-659" fmla="*/ 1565056 w 2647175"/>
                <a:gd name="connsiteY0-660" fmla="*/ 3350315 h 3350315"/>
                <a:gd name="connsiteX1-661" fmla="*/ 2331853 w 2647175"/>
                <a:gd name="connsiteY1-662" fmla="*/ 2297539 h 3350315"/>
                <a:gd name="connsiteX2-663" fmla="*/ 2023075 w 2647175"/>
                <a:gd name="connsiteY2-664" fmla="*/ 1324628 h 3350315"/>
                <a:gd name="connsiteX3-665" fmla="*/ 2647175 w 2647175"/>
                <a:gd name="connsiteY3-666" fmla="*/ 0 h 3350315"/>
                <a:gd name="connsiteX4-667" fmla="*/ 292667 w 2647175"/>
                <a:gd name="connsiteY4-668" fmla="*/ 1365450 h 3350315"/>
                <a:gd name="connsiteX5-669" fmla="*/ 2729 w 2647175"/>
                <a:gd name="connsiteY5-670" fmla="*/ 2274302 h 3350315"/>
                <a:gd name="connsiteX6-671" fmla="*/ 1565056 w 2647175"/>
                <a:gd name="connsiteY6-672" fmla="*/ 3350315 h 3350315"/>
                <a:gd name="connsiteX0-673" fmla="*/ 1565056 w 2647175"/>
                <a:gd name="connsiteY0-674" fmla="*/ 3318463 h 3318463"/>
                <a:gd name="connsiteX1-675" fmla="*/ 2331853 w 2647175"/>
                <a:gd name="connsiteY1-676" fmla="*/ 2297539 h 3318463"/>
                <a:gd name="connsiteX2-677" fmla="*/ 2023075 w 2647175"/>
                <a:gd name="connsiteY2-678" fmla="*/ 1324628 h 3318463"/>
                <a:gd name="connsiteX3-679" fmla="*/ 2647175 w 2647175"/>
                <a:gd name="connsiteY3-680" fmla="*/ 0 h 3318463"/>
                <a:gd name="connsiteX4-681" fmla="*/ 292667 w 2647175"/>
                <a:gd name="connsiteY4-682" fmla="*/ 1365450 h 3318463"/>
                <a:gd name="connsiteX5-683" fmla="*/ 2729 w 2647175"/>
                <a:gd name="connsiteY5-684" fmla="*/ 2274302 h 3318463"/>
                <a:gd name="connsiteX6-685" fmla="*/ 1565056 w 2647175"/>
                <a:gd name="connsiteY6-686" fmla="*/ 3318463 h 3318463"/>
                <a:gd name="connsiteX0-687" fmla="*/ 1565056 w 2647175"/>
                <a:gd name="connsiteY0-688" fmla="*/ 3318463 h 3318463"/>
                <a:gd name="connsiteX1-689" fmla="*/ 2331853 w 2647175"/>
                <a:gd name="connsiteY1-690" fmla="*/ 2297539 h 3318463"/>
                <a:gd name="connsiteX2-691" fmla="*/ 2023075 w 2647175"/>
                <a:gd name="connsiteY2-692" fmla="*/ 1324628 h 3318463"/>
                <a:gd name="connsiteX3-693" fmla="*/ 2647175 w 2647175"/>
                <a:gd name="connsiteY3-694" fmla="*/ 0 h 3318463"/>
                <a:gd name="connsiteX4-695" fmla="*/ 292667 w 2647175"/>
                <a:gd name="connsiteY4-696" fmla="*/ 1365450 h 3318463"/>
                <a:gd name="connsiteX5-697" fmla="*/ 2729 w 2647175"/>
                <a:gd name="connsiteY5-698" fmla="*/ 2274302 h 3318463"/>
                <a:gd name="connsiteX6-699" fmla="*/ 1565056 w 2647175"/>
                <a:gd name="connsiteY6-700" fmla="*/ 3318463 h 3318463"/>
                <a:gd name="connsiteX0-701" fmla="*/ 1565056 w 2647175"/>
                <a:gd name="connsiteY0-702" fmla="*/ 3318463 h 3318463"/>
                <a:gd name="connsiteX1-703" fmla="*/ 2074345 w 2647175"/>
                <a:gd name="connsiteY1-704" fmla="*/ 2297539 h 3318463"/>
                <a:gd name="connsiteX2-705" fmla="*/ 2023075 w 2647175"/>
                <a:gd name="connsiteY2-706" fmla="*/ 1324628 h 3318463"/>
                <a:gd name="connsiteX3-707" fmla="*/ 2647175 w 2647175"/>
                <a:gd name="connsiteY3-708" fmla="*/ 0 h 3318463"/>
                <a:gd name="connsiteX4-709" fmla="*/ 292667 w 2647175"/>
                <a:gd name="connsiteY4-710" fmla="*/ 1365450 h 3318463"/>
                <a:gd name="connsiteX5-711" fmla="*/ 2729 w 2647175"/>
                <a:gd name="connsiteY5-712" fmla="*/ 2274302 h 3318463"/>
                <a:gd name="connsiteX6-713" fmla="*/ 1565056 w 2647175"/>
                <a:gd name="connsiteY6-714" fmla="*/ 3318463 h 3318463"/>
                <a:gd name="connsiteX0-715" fmla="*/ 1565056 w 2647175"/>
                <a:gd name="connsiteY0-716" fmla="*/ 3318463 h 3318463"/>
                <a:gd name="connsiteX1-717" fmla="*/ 2074345 w 2647175"/>
                <a:gd name="connsiteY1-718" fmla="*/ 2297539 h 3318463"/>
                <a:gd name="connsiteX2-719" fmla="*/ 2023075 w 2647175"/>
                <a:gd name="connsiteY2-720" fmla="*/ 1324628 h 3318463"/>
                <a:gd name="connsiteX3-721" fmla="*/ 2647175 w 2647175"/>
                <a:gd name="connsiteY3-722" fmla="*/ 0 h 3318463"/>
                <a:gd name="connsiteX4-723" fmla="*/ 292667 w 2647175"/>
                <a:gd name="connsiteY4-724" fmla="*/ 1365450 h 3318463"/>
                <a:gd name="connsiteX5-725" fmla="*/ 2729 w 2647175"/>
                <a:gd name="connsiteY5-726" fmla="*/ 2274302 h 3318463"/>
                <a:gd name="connsiteX6-727" fmla="*/ 1565056 w 2647175"/>
                <a:gd name="connsiteY6-728" fmla="*/ 3318463 h 3318463"/>
                <a:gd name="connsiteX0-729" fmla="*/ 1565056 w 2647175"/>
                <a:gd name="connsiteY0-730" fmla="*/ 3318463 h 3318463"/>
                <a:gd name="connsiteX1-731" fmla="*/ 2074345 w 2647175"/>
                <a:gd name="connsiteY1-732" fmla="*/ 2297539 h 3318463"/>
                <a:gd name="connsiteX2-733" fmla="*/ 2023075 w 2647175"/>
                <a:gd name="connsiteY2-734" fmla="*/ 1324628 h 3318463"/>
                <a:gd name="connsiteX3-735" fmla="*/ 2647175 w 2647175"/>
                <a:gd name="connsiteY3-736" fmla="*/ 0 h 3318463"/>
                <a:gd name="connsiteX4-737" fmla="*/ 292667 w 2647175"/>
                <a:gd name="connsiteY4-738" fmla="*/ 1365450 h 3318463"/>
                <a:gd name="connsiteX5-739" fmla="*/ 2729 w 2647175"/>
                <a:gd name="connsiteY5-740" fmla="*/ 2274302 h 3318463"/>
                <a:gd name="connsiteX6-741" fmla="*/ 1565056 w 2647175"/>
                <a:gd name="connsiteY6-742" fmla="*/ 3318463 h 3318463"/>
                <a:gd name="connsiteX0-743" fmla="*/ 1565056 w 2647175"/>
                <a:gd name="connsiteY0-744" fmla="*/ 3318463 h 3318463"/>
                <a:gd name="connsiteX1-745" fmla="*/ 2074345 w 2647175"/>
                <a:gd name="connsiteY1-746" fmla="*/ 2297539 h 3318463"/>
                <a:gd name="connsiteX2-747" fmla="*/ 2023075 w 2647175"/>
                <a:gd name="connsiteY2-748" fmla="*/ 1324628 h 3318463"/>
                <a:gd name="connsiteX3-749" fmla="*/ 2647175 w 2647175"/>
                <a:gd name="connsiteY3-750" fmla="*/ 0 h 3318463"/>
                <a:gd name="connsiteX4-751" fmla="*/ 292667 w 2647175"/>
                <a:gd name="connsiteY4-752" fmla="*/ 1365450 h 3318463"/>
                <a:gd name="connsiteX5-753" fmla="*/ 2729 w 2647175"/>
                <a:gd name="connsiteY5-754" fmla="*/ 2274302 h 3318463"/>
                <a:gd name="connsiteX6-755" fmla="*/ 1565056 w 2647175"/>
                <a:gd name="connsiteY6-756" fmla="*/ 3318463 h 3318463"/>
                <a:gd name="connsiteX0-757" fmla="*/ 1565056 w 2647175"/>
                <a:gd name="connsiteY0-758" fmla="*/ 3318463 h 3318463"/>
                <a:gd name="connsiteX1-759" fmla="*/ 2074345 w 2647175"/>
                <a:gd name="connsiteY1-760" fmla="*/ 2297539 h 3318463"/>
                <a:gd name="connsiteX2-761" fmla="*/ 2023075 w 2647175"/>
                <a:gd name="connsiteY2-762" fmla="*/ 1324628 h 3318463"/>
                <a:gd name="connsiteX3-763" fmla="*/ 2647175 w 2647175"/>
                <a:gd name="connsiteY3-764" fmla="*/ 0 h 3318463"/>
                <a:gd name="connsiteX4-765" fmla="*/ 292667 w 2647175"/>
                <a:gd name="connsiteY4-766" fmla="*/ 1365450 h 3318463"/>
                <a:gd name="connsiteX5-767" fmla="*/ 2729 w 2647175"/>
                <a:gd name="connsiteY5-768" fmla="*/ 2274302 h 3318463"/>
                <a:gd name="connsiteX6-769" fmla="*/ 1565056 w 2647175"/>
                <a:gd name="connsiteY6-770" fmla="*/ 3318463 h 3318463"/>
                <a:gd name="connsiteX0-771" fmla="*/ 1565056 w 2647175"/>
                <a:gd name="connsiteY0-772" fmla="*/ 3318463 h 3318463"/>
                <a:gd name="connsiteX1-773" fmla="*/ 2074345 w 2647175"/>
                <a:gd name="connsiteY1-774" fmla="*/ 2297539 h 3318463"/>
                <a:gd name="connsiteX2-775" fmla="*/ 1920078 w 2647175"/>
                <a:gd name="connsiteY2-776" fmla="*/ 1324629 h 3318463"/>
                <a:gd name="connsiteX3-777" fmla="*/ 2647175 w 2647175"/>
                <a:gd name="connsiteY3-778" fmla="*/ 0 h 3318463"/>
                <a:gd name="connsiteX4-779" fmla="*/ 292667 w 2647175"/>
                <a:gd name="connsiteY4-780" fmla="*/ 1365450 h 3318463"/>
                <a:gd name="connsiteX5-781" fmla="*/ 2729 w 2647175"/>
                <a:gd name="connsiteY5-782" fmla="*/ 2274302 h 3318463"/>
                <a:gd name="connsiteX6-783" fmla="*/ 1565056 w 2647175"/>
                <a:gd name="connsiteY6-784" fmla="*/ 3318463 h 3318463"/>
                <a:gd name="connsiteX0-785" fmla="*/ 1565056 w 2647175"/>
                <a:gd name="connsiteY0-786" fmla="*/ 3318463 h 3318463"/>
                <a:gd name="connsiteX1-787" fmla="*/ 2074345 w 2647175"/>
                <a:gd name="connsiteY1-788" fmla="*/ 2297539 h 3318463"/>
                <a:gd name="connsiteX2-789" fmla="*/ 1920078 w 2647175"/>
                <a:gd name="connsiteY2-790" fmla="*/ 1324629 h 3318463"/>
                <a:gd name="connsiteX3-791" fmla="*/ 2647175 w 2647175"/>
                <a:gd name="connsiteY3-792" fmla="*/ 0 h 3318463"/>
                <a:gd name="connsiteX4-793" fmla="*/ 292667 w 2647175"/>
                <a:gd name="connsiteY4-794" fmla="*/ 1365450 h 3318463"/>
                <a:gd name="connsiteX5-795" fmla="*/ 2729 w 2647175"/>
                <a:gd name="connsiteY5-796" fmla="*/ 2274302 h 3318463"/>
                <a:gd name="connsiteX6-797" fmla="*/ 1565056 w 2647175"/>
                <a:gd name="connsiteY6-798" fmla="*/ 3318463 h 3318463"/>
                <a:gd name="connsiteX0-799" fmla="*/ 1565056 w 2647175"/>
                <a:gd name="connsiteY0-800" fmla="*/ 3318463 h 3318463"/>
                <a:gd name="connsiteX1-801" fmla="*/ 2074345 w 2647175"/>
                <a:gd name="connsiteY1-802" fmla="*/ 2297539 h 3318463"/>
                <a:gd name="connsiteX2-803" fmla="*/ 1920078 w 2647175"/>
                <a:gd name="connsiteY2-804" fmla="*/ 1324629 h 3318463"/>
                <a:gd name="connsiteX3-805" fmla="*/ 2647175 w 2647175"/>
                <a:gd name="connsiteY3-806" fmla="*/ 0 h 3318463"/>
                <a:gd name="connsiteX4-807" fmla="*/ 292667 w 2647175"/>
                <a:gd name="connsiteY4-808" fmla="*/ 1365450 h 3318463"/>
                <a:gd name="connsiteX5-809" fmla="*/ 2729 w 2647175"/>
                <a:gd name="connsiteY5-810" fmla="*/ 2274302 h 3318463"/>
                <a:gd name="connsiteX6-811" fmla="*/ 1565056 w 2647175"/>
                <a:gd name="connsiteY6-812" fmla="*/ 3318463 h 3318463"/>
                <a:gd name="connsiteX0-813" fmla="*/ 1565056 w 2647175"/>
                <a:gd name="connsiteY0-814" fmla="*/ 3318463 h 3318464"/>
                <a:gd name="connsiteX1-815" fmla="*/ 1936782 w 2647175"/>
                <a:gd name="connsiteY1-816" fmla="*/ 2302696 h 3318464"/>
                <a:gd name="connsiteX2-817" fmla="*/ 1920078 w 2647175"/>
                <a:gd name="connsiteY2-818" fmla="*/ 1324629 h 3318464"/>
                <a:gd name="connsiteX3-819" fmla="*/ 2647175 w 2647175"/>
                <a:gd name="connsiteY3-820" fmla="*/ 0 h 3318464"/>
                <a:gd name="connsiteX4-821" fmla="*/ 292667 w 2647175"/>
                <a:gd name="connsiteY4-822" fmla="*/ 1365450 h 3318464"/>
                <a:gd name="connsiteX5-823" fmla="*/ 2729 w 2647175"/>
                <a:gd name="connsiteY5-824" fmla="*/ 2274302 h 3318464"/>
                <a:gd name="connsiteX6-825" fmla="*/ 1565056 w 2647175"/>
                <a:gd name="connsiteY6-826" fmla="*/ 3318463 h 3318464"/>
                <a:gd name="connsiteX0-827" fmla="*/ 1565056 w 2647175"/>
                <a:gd name="connsiteY0-828" fmla="*/ 3318463 h 3318464"/>
                <a:gd name="connsiteX1-829" fmla="*/ 1936782 w 2647175"/>
                <a:gd name="connsiteY1-830" fmla="*/ 2302696 h 3318464"/>
                <a:gd name="connsiteX2-831" fmla="*/ 1920078 w 2647175"/>
                <a:gd name="connsiteY2-832" fmla="*/ 1324629 h 3318464"/>
                <a:gd name="connsiteX3-833" fmla="*/ 2647175 w 2647175"/>
                <a:gd name="connsiteY3-834" fmla="*/ 0 h 3318464"/>
                <a:gd name="connsiteX4-835" fmla="*/ 292667 w 2647175"/>
                <a:gd name="connsiteY4-836" fmla="*/ 1365450 h 3318464"/>
                <a:gd name="connsiteX5-837" fmla="*/ 2729 w 2647175"/>
                <a:gd name="connsiteY5-838" fmla="*/ 2274302 h 3318464"/>
                <a:gd name="connsiteX6-839" fmla="*/ 1565056 w 2647175"/>
                <a:gd name="connsiteY6-840" fmla="*/ 3318463 h 3318464"/>
                <a:gd name="connsiteX0-841" fmla="*/ 1565056 w 2647175"/>
                <a:gd name="connsiteY0-842" fmla="*/ 3318463 h 3318464"/>
                <a:gd name="connsiteX1-843" fmla="*/ 1936782 w 2647175"/>
                <a:gd name="connsiteY1-844" fmla="*/ 2302696 h 3318464"/>
                <a:gd name="connsiteX2-845" fmla="*/ 1920078 w 2647175"/>
                <a:gd name="connsiteY2-846" fmla="*/ 1324629 h 3318464"/>
                <a:gd name="connsiteX3-847" fmla="*/ 2647175 w 2647175"/>
                <a:gd name="connsiteY3-848" fmla="*/ 0 h 3318464"/>
                <a:gd name="connsiteX4-849" fmla="*/ 292667 w 2647175"/>
                <a:gd name="connsiteY4-850" fmla="*/ 1365450 h 3318464"/>
                <a:gd name="connsiteX5-851" fmla="*/ 2729 w 2647175"/>
                <a:gd name="connsiteY5-852" fmla="*/ 2274302 h 3318464"/>
                <a:gd name="connsiteX6-853" fmla="*/ 1565056 w 2647175"/>
                <a:gd name="connsiteY6-854" fmla="*/ 3318463 h 3318464"/>
                <a:gd name="connsiteX0-855" fmla="*/ 1565056 w 2647175"/>
                <a:gd name="connsiteY0-856" fmla="*/ 3318463 h 3318464"/>
                <a:gd name="connsiteX1-857" fmla="*/ 1936782 w 2647175"/>
                <a:gd name="connsiteY1-858" fmla="*/ 2302696 h 3318464"/>
                <a:gd name="connsiteX2-859" fmla="*/ 1920078 w 2647175"/>
                <a:gd name="connsiteY2-860" fmla="*/ 1324629 h 3318464"/>
                <a:gd name="connsiteX3-861" fmla="*/ 2647175 w 2647175"/>
                <a:gd name="connsiteY3-862" fmla="*/ 0 h 3318464"/>
                <a:gd name="connsiteX4-863" fmla="*/ 292667 w 2647175"/>
                <a:gd name="connsiteY4-864" fmla="*/ 1365450 h 3318464"/>
                <a:gd name="connsiteX5-865" fmla="*/ 2729 w 2647175"/>
                <a:gd name="connsiteY5-866" fmla="*/ 2274302 h 3318464"/>
                <a:gd name="connsiteX6-867" fmla="*/ 1565056 w 2647175"/>
                <a:gd name="connsiteY6-868" fmla="*/ 3318463 h 33184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647175" h="3318464">
                  <a:moveTo>
                    <a:pt x="1565056" y="3318463"/>
                  </a:moveTo>
                  <a:cubicBezTo>
                    <a:pt x="2130746" y="3319231"/>
                    <a:pt x="1971321" y="2653398"/>
                    <a:pt x="1936782" y="2302696"/>
                  </a:cubicBezTo>
                  <a:cubicBezTo>
                    <a:pt x="1914028" y="2015119"/>
                    <a:pt x="1871705" y="1623998"/>
                    <a:pt x="1920078" y="1324629"/>
                  </a:cubicBezTo>
                  <a:cubicBezTo>
                    <a:pt x="1994708" y="924636"/>
                    <a:pt x="2267476" y="342450"/>
                    <a:pt x="2647175" y="0"/>
                  </a:cubicBezTo>
                  <a:cubicBezTo>
                    <a:pt x="1255786" y="422120"/>
                    <a:pt x="585395" y="915019"/>
                    <a:pt x="292667" y="1365450"/>
                  </a:cubicBezTo>
                  <a:cubicBezTo>
                    <a:pt x="114064" y="1633494"/>
                    <a:pt x="-21101" y="1878194"/>
                    <a:pt x="2729" y="2274302"/>
                  </a:cubicBezTo>
                  <a:cubicBezTo>
                    <a:pt x="63054" y="2916891"/>
                    <a:pt x="996400" y="3319492"/>
                    <a:pt x="1565056" y="3318463"/>
                  </a:cubicBezTo>
                  <a:close/>
                </a:path>
              </a:pathLst>
            </a:cu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00" dirty="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grpSp>
      <p:sp>
        <p:nvSpPr>
          <p:cNvPr id="119" name="フリーフォーム 467"/>
          <p:cNvSpPr>
            <a:spLocks noChangeAspect="1"/>
          </p:cNvSpPr>
          <p:nvPr/>
        </p:nvSpPr>
        <p:spPr>
          <a:xfrm>
            <a:off x="4297521" y="1401648"/>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FFC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120" name="フリーフォーム 468"/>
          <p:cNvSpPr>
            <a:spLocks noChangeAspect="1"/>
          </p:cNvSpPr>
          <p:nvPr/>
        </p:nvSpPr>
        <p:spPr>
          <a:xfrm>
            <a:off x="4300169" y="4963904"/>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70AD4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sp>
        <p:nvSpPr>
          <p:cNvPr id="121" name="フリーフォーム 469"/>
          <p:cNvSpPr>
            <a:spLocks noChangeAspect="1"/>
          </p:cNvSpPr>
          <p:nvPr/>
        </p:nvSpPr>
        <p:spPr>
          <a:xfrm>
            <a:off x="4296265" y="3199761"/>
            <a:ext cx="561356" cy="777764"/>
          </a:xfrm>
          <a:custGeom>
            <a:avLst/>
            <a:gdLst>
              <a:gd name="connsiteX0" fmla="*/ 1209675 w 2343150"/>
              <a:gd name="connsiteY0" fmla="*/ 3381375 h 3381375"/>
              <a:gd name="connsiteX1" fmla="*/ 2343150 w 2343150"/>
              <a:gd name="connsiteY1" fmla="*/ 2343150 h 3381375"/>
              <a:gd name="connsiteX2" fmla="*/ 2028825 w 2343150"/>
              <a:gd name="connsiteY2" fmla="*/ 1295400 h 3381375"/>
              <a:gd name="connsiteX3" fmla="*/ 1171575 w 2343150"/>
              <a:gd name="connsiteY3" fmla="*/ 0 h 3381375"/>
              <a:gd name="connsiteX4" fmla="*/ 238125 w 2343150"/>
              <a:gd name="connsiteY4" fmla="*/ 1466850 h 3381375"/>
              <a:gd name="connsiteX5" fmla="*/ 0 w 2343150"/>
              <a:gd name="connsiteY5" fmla="*/ 2390775 h 3381375"/>
              <a:gd name="connsiteX6" fmla="*/ 1209675 w 2343150"/>
              <a:gd name="connsiteY6" fmla="*/ 3381375 h 3381375"/>
              <a:gd name="connsiteX0-1" fmla="*/ 1209675 w 2352675"/>
              <a:gd name="connsiteY0-2" fmla="*/ 3381375 h 3381375"/>
              <a:gd name="connsiteX1-3" fmla="*/ 2352675 w 2352675"/>
              <a:gd name="connsiteY1-4" fmla="*/ 2333625 h 3381375"/>
              <a:gd name="connsiteX2-5" fmla="*/ 2028825 w 2352675"/>
              <a:gd name="connsiteY2-6" fmla="*/ 1295400 h 3381375"/>
              <a:gd name="connsiteX3-7" fmla="*/ 1171575 w 2352675"/>
              <a:gd name="connsiteY3-8" fmla="*/ 0 h 3381375"/>
              <a:gd name="connsiteX4-9" fmla="*/ 238125 w 2352675"/>
              <a:gd name="connsiteY4-10" fmla="*/ 1466850 h 3381375"/>
              <a:gd name="connsiteX5-11" fmla="*/ 0 w 2352675"/>
              <a:gd name="connsiteY5-12" fmla="*/ 2390775 h 3381375"/>
              <a:gd name="connsiteX6-13" fmla="*/ 1209675 w 2352675"/>
              <a:gd name="connsiteY6-14" fmla="*/ 3381375 h 3381375"/>
              <a:gd name="connsiteX0-15" fmla="*/ 1209675 w 2352675"/>
              <a:gd name="connsiteY0-16" fmla="*/ 3381375 h 3381375"/>
              <a:gd name="connsiteX1-17" fmla="*/ 2352675 w 2352675"/>
              <a:gd name="connsiteY1-18" fmla="*/ 2333625 h 3381375"/>
              <a:gd name="connsiteX2-19" fmla="*/ 2028825 w 2352675"/>
              <a:gd name="connsiteY2-20" fmla="*/ 1295400 h 3381375"/>
              <a:gd name="connsiteX3-21" fmla="*/ 1171575 w 2352675"/>
              <a:gd name="connsiteY3-22" fmla="*/ 0 h 3381375"/>
              <a:gd name="connsiteX4-23" fmla="*/ 238125 w 2352675"/>
              <a:gd name="connsiteY4-24" fmla="*/ 1466850 h 3381375"/>
              <a:gd name="connsiteX5-25" fmla="*/ 0 w 2352675"/>
              <a:gd name="connsiteY5-26" fmla="*/ 2390775 h 3381375"/>
              <a:gd name="connsiteX6-27" fmla="*/ 1209675 w 2352675"/>
              <a:gd name="connsiteY6-28" fmla="*/ 3381375 h 3381375"/>
              <a:gd name="connsiteX0-29" fmla="*/ 1209675 w 2353450"/>
              <a:gd name="connsiteY0-30" fmla="*/ 3381375 h 3381375"/>
              <a:gd name="connsiteX1-31" fmla="*/ 2352675 w 2353450"/>
              <a:gd name="connsiteY1-32" fmla="*/ 2333625 h 3381375"/>
              <a:gd name="connsiteX2-33" fmla="*/ 2028825 w 2353450"/>
              <a:gd name="connsiteY2-34" fmla="*/ 1295400 h 3381375"/>
              <a:gd name="connsiteX3-35" fmla="*/ 1171575 w 2353450"/>
              <a:gd name="connsiteY3-36" fmla="*/ 0 h 3381375"/>
              <a:gd name="connsiteX4-37" fmla="*/ 238125 w 2353450"/>
              <a:gd name="connsiteY4-38" fmla="*/ 1466850 h 3381375"/>
              <a:gd name="connsiteX5-39" fmla="*/ 0 w 2353450"/>
              <a:gd name="connsiteY5-40" fmla="*/ 2390775 h 3381375"/>
              <a:gd name="connsiteX6-41" fmla="*/ 1209675 w 2353450"/>
              <a:gd name="connsiteY6-42" fmla="*/ 3381375 h 3381375"/>
              <a:gd name="connsiteX0-43" fmla="*/ 1209675 w 2353450"/>
              <a:gd name="connsiteY0-44" fmla="*/ 3381375 h 3381375"/>
              <a:gd name="connsiteX1-45" fmla="*/ 2352675 w 2353450"/>
              <a:gd name="connsiteY1-46" fmla="*/ 2333625 h 3381375"/>
              <a:gd name="connsiteX2-47" fmla="*/ 2028825 w 2353450"/>
              <a:gd name="connsiteY2-48" fmla="*/ 1295400 h 3381375"/>
              <a:gd name="connsiteX3-49" fmla="*/ 1171575 w 2353450"/>
              <a:gd name="connsiteY3-50" fmla="*/ 0 h 3381375"/>
              <a:gd name="connsiteX4-51" fmla="*/ 238125 w 2353450"/>
              <a:gd name="connsiteY4-52" fmla="*/ 1466850 h 3381375"/>
              <a:gd name="connsiteX5-53" fmla="*/ 0 w 2353450"/>
              <a:gd name="connsiteY5-54" fmla="*/ 2390775 h 3381375"/>
              <a:gd name="connsiteX6-55" fmla="*/ 1209675 w 2353450"/>
              <a:gd name="connsiteY6-56" fmla="*/ 3381375 h 3381375"/>
              <a:gd name="connsiteX0-57" fmla="*/ 1209675 w 2353856"/>
              <a:gd name="connsiteY0-58" fmla="*/ 3381375 h 3381375"/>
              <a:gd name="connsiteX1-59" fmla="*/ 2352675 w 2353856"/>
              <a:gd name="connsiteY1-60" fmla="*/ 2333625 h 3381375"/>
              <a:gd name="connsiteX2-61" fmla="*/ 2028825 w 2353856"/>
              <a:gd name="connsiteY2-62" fmla="*/ 1295400 h 3381375"/>
              <a:gd name="connsiteX3-63" fmla="*/ 1171575 w 2353856"/>
              <a:gd name="connsiteY3-64" fmla="*/ 0 h 3381375"/>
              <a:gd name="connsiteX4-65" fmla="*/ 238125 w 2353856"/>
              <a:gd name="connsiteY4-66" fmla="*/ 1466850 h 3381375"/>
              <a:gd name="connsiteX5-67" fmla="*/ 0 w 2353856"/>
              <a:gd name="connsiteY5-68" fmla="*/ 2390775 h 3381375"/>
              <a:gd name="connsiteX6-69" fmla="*/ 1209675 w 2353856"/>
              <a:gd name="connsiteY6-70" fmla="*/ 3381375 h 3381375"/>
              <a:gd name="connsiteX0-71" fmla="*/ 1209675 w 2353856"/>
              <a:gd name="connsiteY0-72" fmla="*/ 3381375 h 3381375"/>
              <a:gd name="connsiteX1-73" fmla="*/ 2352675 w 2353856"/>
              <a:gd name="connsiteY1-74" fmla="*/ 2333625 h 3381375"/>
              <a:gd name="connsiteX2-75" fmla="*/ 2028825 w 2353856"/>
              <a:gd name="connsiteY2-76" fmla="*/ 1295400 h 3381375"/>
              <a:gd name="connsiteX3-77" fmla="*/ 1171575 w 2353856"/>
              <a:gd name="connsiteY3-78" fmla="*/ 0 h 3381375"/>
              <a:gd name="connsiteX4-79" fmla="*/ 238125 w 2353856"/>
              <a:gd name="connsiteY4-80" fmla="*/ 1466850 h 3381375"/>
              <a:gd name="connsiteX5-81" fmla="*/ 0 w 2353856"/>
              <a:gd name="connsiteY5-82" fmla="*/ 2390775 h 3381375"/>
              <a:gd name="connsiteX6-83" fmla="*/ 1209675 w 2353856"/>
              <a:gd name="connsiteY6-84" fmla="*/ 3381375 h 3381375"/>
              <a:gd name="connsiteX0-85" fmla="*/ 1212094 w 2356275"/>
              <a:gd name="connsiteY0-86" fmla="*/ 3381375 h 3381375"/>
              <a:gd name="connsiteX1-87" fmla="*/ 2355094 w 2356275"/>
              <a:gd name="connsiteY1-88" fmla="*/ 2333625 h 3381375"/>
              <a:gd name="connsiteX2-89" fmla="*/ 2031244 w 2356275"/>
              <a:gd name="connsiteY2-90" fmla="*/ 1295400 h 3381375"/>
              <a:gd name="connsiteX3-91" fmla="*/ 1173994 w 2356275"/>
              <a:gd name="connsiteY3-92" fmla="*/ 0 h 3381375"/>
              <a:gd name="connsiteX4-93" fmla="*/ 240544 w 2356275"/>
              <a:gd name="connsiteY4-94" fmla="*/ 1466850 h 3381375"/>
              <a:gd name="connsiteX5-95" fmla="*/ 2419 w 2356275"/>
              <a:gd name="connsiteY5-96" fmla="*/ 2390775 h 3381375"/>
              <a:gd name="connsiteX6-97" fmla="*/ 1212094 w 2356275"/>
              <a:gd name="connsiteY6-98" fmla="*/ 3381375 h 3381375"/>
              <a:gd name="connsiteX0-99" fmla="*/ 1212094 w 2356275"/>
              <a:gd name="connsiteY0-100" fmla="*/ 3381375 h 3381375"/>
              <a:gd name="connsiteX1-101" fmla="*/ 2355094 w 2356275"/>
              <a:gd name="connsiteY1-102" fmla="*/ 2333625 h 3381375"/>
              <a:gd name="connsiteX2-103" fmla="*/ 2031244 w 2356275"/>
              <a:gd name="connsiteY2-104" fmla="*/ 1295400 h 3381375"/>
              <a:gd name="connsiteX3-105" fmla="*/ 1173994 w 2356275"/>
              <a:gd name="connsiteY3-106" fmla="*/ 0 h 3381375"/>
              <a:gd name="connsiteX4-107" fmla="*/ 240544 w 2356275"/>
              <a:gd name="connsiteY4-108" fmla="*/ 1466850 h 3381375"/>
              <a:gd name="connsiteX5-109" fmla="*/ 2419 w 2356275"/>
              <a:gd name="connsiteY5-110" fmla="*/ 2390775 h 3381375"/>
              <a:gd name="connsiteX6-111" fmla="*/ 1212094 w 2356275"/>
              <a:gd name="connsiteY6-112" fmla="*/ 3381375 h 3381375"/>
              <a:gd name="connsiteX0-113" fmla="*/ 1212094 w 2356275"/>
              <a:gd name="connsiteY0-114" fmla="*/ 3381375 h 3381375"/>
              <a:gd name="connsiteX1-115" fmla="*/ 2355094 w 2356275"/>
              <a:gd name="connsiteY1-116" fmla="*/ 2333625 h 3381375"/>
              <a:gd name="connsiteX2-117" fmla="*/ 2031244 w 2356275"/>
              <a:gd name="connsiteY2-118" fmla="*/ 1295400 h 3381375"/>
              <a:gd name="connsiteX3-119" fmla="*/ 1173994 w 2356275"/>
              <a:gd name="connsiteY3-120" fmla="*/ 0 h 3381375"/>
              <a:gd name="connsiteX4-121" fmla="*/ 240544 w 2356275"/>
              <a:gd name="connsiteY4-122" fmla="*/ 1466850 h 3381375"/>
              <a:gd name="connsiteX5-123" fmla="*/ 2419 w 2356275"/>
              <a:gd name="connsiteY5-124" fmla="*/ 2390775 h 3381375"/>
              <a:gd name="connsiteX6-125" fmla="*/ 1212094 w 2356275"/>
              <a:gd name="connsiteY6-126" fmla="*/ 3381375 h 3381375"/>
              <a:gd name="connsiteX0-127" fmla="*/ 1212094 w 2356275"/>
              <a:gd name="connsiteY0-128" fmla="*/ 3381375 h 3381375"/>
              <a:gd name="connsiteX1-129" fmla="*/ 2355094 w 2356275"/>
              <a:gd name="connsiteY1-130" fmla="*/ 2333625 h 3381375"/>
              <a:gd name="connsiteX2-131" fmla="*/ 2031244 w 2356275"/>
              <a:gd name="connsiteY2-132" fmla="*/ 1295400 h 3381375"/>
              <a:gd name="connsiteX3-133" fmla="*/ 1173994 w 2356275"/>
              <a:gd name="connsiteY3-134" fmla="*/ 0 h 3381375"/>
              <a:gd name="connsiteX4-135" fmla="*/ 240544 w 2356275"/>
              <a:gd name="connsiteY4-136" fmla="*/ 1466850 h 3381375"/>
              <a:gd name="connsiteX5-137" fmla="*/ 2419 w 2356275"/>
              <a:gd name="connsiteY5-138" fmla="*/ 2390775 h 3381375"/>
              <a:gd name="connsiteX6-139" fmla="*/ 1212094 w 2356275"/>
              <a:gd name="connsiteY6-140" fmla="*/ 3381375 h 3381375"/>
              <a:gd name="connsiteX0-141" fmla="*/ 1212094 w 2356275"/>
              <a:gd name="connsiteY0-142" fmla="*/ 3381375 h 3381375"/>
              <a:gd name="connsiteX1-143" fmla="*/ 2355094 w 2356275"/>
              <a:gd name="connsiteY1-144" fmla="*/ 2333625 h 3381375"/>
              <a:gd name="connsiteX2-145" fmla="*/ 2031244 w 2356275"/>
              <a:gd name="connsiteY2-146" fmla="*/ 1295400 h 3381375"/>
              <a:gd name="connsiteX3-147" fmla="*/ 1173994 w 2356275"/>
              <a:gd name="connsiteY3-148" fmla="*/ 0 h 3381375"/>
              <a:gd name="connsiteX4-149" fmla="*/ 240544 w 2356275"/>
              <a:gd name="connsiteY4-150" fmla="*/ 1466850 h 3381375"/>
              <a:gd name="connsiteX5-151" fmla="*/ 2419 w 2356275"/>
              <a:gd name="connsiteY5-152" fmla="*/ 2390775 h 3381375"/>
              <a:gd name="connsiteX6-153" fmla="*/ 1212094 w 2356275"/>
              <a:gd name="connsiteY6-154" fmla="*/ 3381375 h 3381375"/>
              <a:gd name="connsiteX0-155" fmla="*/ 1212094 w 2356275"/>
              <a:gd name="connsiteY0-156" fmla="*/ 3381375 h 3381375"/>
              <a:gd name="connsiteX1-157" fmla="*/ 2355094 w 2356275"/>
              <a:gd name="connsiteY1-158" fmla="*/ 2333625 h 3381375"/>
              <a:gd name="connsiteX2-159" fmla="*/ 2031244 w 2356275"/>
              <a:gd name="connsiteY2-160" fmla="*/ 1295400 h 3381375"/>
              <a:gd name="connsiteX3-161" fmla="*/ 1173994 w 2356275"/>
              <a:gd name="connsiteY3-162" fmla="*/ 0 h 3381375"/>
              <a:gd name="connsiteX4-163" fmla="*/ 240544 w 2356275"/>
              <a:gd name="connsiteY4-164" fmla="*/ 1466850 h 3381375"/>
              <a:gd name="connsiteX5-165" fmla="*/ 2419 w 2356275"/>
              <a:gd name="connsiteY5-166" fmla="*/ 2390775 h 3381375"/>
              <a:gd name="connsiteX6-167" fmla="*/ 1212094 w 2356275"/>
              <a:gd name="connsiteY6-168" fmla="*/ 3381375 h 3381375"/>
              <a:gd name="connsiteX0-169" fmla="*/ 1171320 w 2315501"/>
              <a:gd name="connsiteY0-170" fmla="*/ 3381375 h 3381375"/>
              <a:gd name="connsiteX1-171" fmla="*/ 2314320 w 2315501"/>
              <a:gd name="connsiteY1-172" fmla="*/ 2333625 h 3381375"/>
              <a:gd name="connsiteX2-173" fmla="*/ 1990470 w 2315501"/>
              <a:gd name="connsiteY2-174" fmla="*/ 1295400 h 3381375"/>
              <a:gd name="connsiteX3-175" fmla="*/ 1133220 w 2315501"/>
              <a:gd name="connsiteY3-176" fmla="*/ 0 h 3381375"/>
              <a:gd name="connsiteX4-177" fmla="*/ 199770 w 2315501"/>
              <a:gd name="connsiteY4-178" fmla="*/ 1466850 h 3381375"/>
              <a:gd name="connsiteX5-179" fmla="*/ 4507 w 2315501"/>
              <a:gd name="connsiteY5-180" fmla="*/ 2390775 h 3381375"/>
              <a:gd name="connsiteX6-181" fmla="*/ 1171320 w 2315501"/>
              <a:gd name="connsiteY6-182" fmla="*/ 3381375 h 3381375"/>
              <a:gd name="connsiteX0-183" fmla="*/ 1184654 w 2328835"/>
              <a:gd name="connsiteY0-184" fmla="*/ 3381375 h 3381375"/>
              <a:gd name="connsiteX1-185" fmla="*/ 2327654 w 2328835"/>
              <a:gd name="connsiteY1-186" fmla="*/ 2333625 h 3381375"/>
              <a:gd name="connsiteX2-187" fmla="*/ 2003804 w 2328835"/>
              <a:gd name="connsiteY2-188" fmla="*/ 1295400 h 3381375"/>
              <a:gd name="connsiteX3-189" fmla="*/ 1146554 w 2328835"/>
              <a:gd name="connsiteY3-190" fmla="*/ 0 h 3381375"/>
              <a:gd name="connsiteX4-191" fmla="*/ 213104 w 2328835"/>
              <a:gd name="connsiteY4-192" fmla="*/ 1466850 h 3381375"/>
              <a:gd name="connsiteX5-193" fmla="*/ 3554 w 2328835"/>
              <a:gd name="connsiteY5-194" fmla="*/ 2390775 h 3381375"/>
              <a:gd name="connsiteX6-195" fmla="*/ 1184654 w 2328835"/>
              <a:gd name="connsiteY6-196" fmla="*/ 3381375 h 3381375"/>
              <a:gd name="connsiteX0-197" fmla="*/ 1181100 w 2325281"/>
              <a:gd name="connsiteY0-198" fmla="*/ 3381375 h 3381375"/>
              <a:gd name="connsiteX1-199" fmla="*/ 2324100 w 2325281"/>
              <a:gd name="connsiteY1-200" fmla="*/ 2333625 h 3381375"/>
              <a:gd name="connsiteX2-201" fmla="*/ 2000250 w 2325281"/>
              <a:gd name="connsiteY2-202" fmla="*/ 1295400 h 3381375"/>
              <a:gd name="connsiteX3-203" fmla="*/ 1143000 w 2325281"/>
              <a:gd name="connsiteY3-204" fmla="*/ 0 h 3381375"/>
              <a:gd name="connsiteX4-205" fmla="*/ 209550 w 2325281"/>
              <a:gd name="connsiteY4-206" fmla="*/ 1466850 h 3381375"/>
              <a:gd name="connsiteX5-207" fmla="*/ 0 w 2325281"/>
              <a:gd name="connsiteY5-208" fmla="*/ 2390775 h 3381375"/>
              <a:gd name="connsiteX6-209" fmla="*/ 1181100 w 2325281"/>
              <a:gd name="connsiteY6-210" fmla="*/ 3381375 h 3381375"/>
              <a:gd name="connsiteX0-211" fmla="*/ 1181100 w 2325281"/>
              <a:gd name="connsiteY0-212" fmla="*/ 3381375 h 3381375"/>
              <a:gd name="connsiteX1-213" fmla="*/ 2324100 w 2325281"/>
              <a:gd name="connsiteY1-214" fmla="*/ 2333625 h 3381375"/>
              <a:gd name="connsiteX2-215" fmla="*/ 2000250 w 2325281"/>
              <a:gd name="connsiteY2-216" fmla="*/ 1295400 h 3381375"/>
              <a:gd name="connsiteX3-217" fmla="*/ 1143000 w 2325281"/>
              <a:gd name="connsiteY3-218" fmla="*/ 0 h 3381375"/>
              <a:gd name="connsiteX4-219" fmla="*/ 209550 w 2325281"/>
              <a:gd name="connsiteY4-220" fmla="*/ 1466850 h 3381375"/>
              <a:gd name="connsiteX5-221" fmla="*/ 0 w 2325281"/>
              <a:gd name="connsiteY5-222" fmla="*/ 2390775 h 3381375"/>
              <a:gd name="connsiteX6-223" fmla="*/ 1181100 w 2325281"/>
              <a:gd name="connsiteY6-224" fmla="*/ 3381375 h 3381375"/>
              <a:gd name="connsiteX0-225" fmla="*/ 1181100 w 2325281"/>
              <a:gd name="connsiteY0-226" fmla="*/ 3381375 h 3381375"/>
              <a:gd name="connsiteX1-227" fmla="*/ 2324100 w 2325281"/>
              <a:gd name="connsiteY1-228" fmla="*/ 2333625 h 3381375"/>
              <a:gd name="connsiteX2-229" fmla="*/ 2000250 w 2325281"/>
              <a:gd name="connsiteY2-230" fmla="*/ 1295400 h 3381375"/>
              <a:gd name="connsiteX3-231" fmla="*/ 1143000 w 2325281"/>
              <a:gd name="connsiteY3-232" fmla="*/ 0 h 3381375"/>
              <a:gd name="connsiteX4-233" fmla="*/ 209550 w 2325281"/>
              <a:gd name="connsiteY4-234" fmla="*/ 1466850 h 3381375"/>
              <a:gd name="connsiteX5-235" fmla="*/ 0 w 2325281"/>
              <a:gd name="connsiteY5-236" fmla="*/ 2390775 h 3381375"/>
              <a:gd name="connsiteX6-237" fmla="*/ 1181100 w 2325281"/>
              <a:gd name="connsiteY6-238" fmla="*/ 3381375 h 3381375"/>
              <a:gd name="connsiteX0-239" fmla="*/ 1181100 w 2325281"/>
              <a:gd name="connsiteY0-240" fmla="*/ 3381375 h 3381375"/>
              <a:gd name="connsiteX1-241" fmla="*/ 2324100 w 2325281"/>
              <a:gd name="connsiteY1-242" fmla="*/ 2333625 h 3381375"/>
              <a:gd name="connsiteX2-243" fmla="*/ 2000250 w 2325281"/>
              <a:gd name="connsiteY2-244" fmla="*/ 1295400 h 3381375"/>
              <a:gd name="connsiteX3-245" fmla="*/ 1143000 w 2325281"/>
              <a:gd name="connsiteY3-246" fmla="*/ 0 h 3381375"/>
              <a:gd name="connsiteX4-247" fmla="*/ 209550 w 2325281"/>
              <a:gd name="connsiteY4-248" fmla="*/ 1466850 h 3381375"/>
              <a:gd name="connsiteX5-249" fmla="*/ 0 w 2325281"/>
              <a:gd name="connsiteY5-250" fmla="*/ 2390775 h 3381375"/>
              <a:gd name="connsiteX6-251" fmla="*/ 1181100 w 2325281"/>
              <a:gd name="connsiteY6-252" fmla="*/ 3381375 h 3381375"/>
              <a:gd name="connsiteX0-253" fmla="*/ 1150955 w 2325281"/>
              <a:gd name="connsiteY0-254" fmla="*/ 3336158 h 3336158"/>
              <a:gd name="connsiteX1-255" fmla="*/ 2324100 w 2325281"/>
              <a:gd name="connsiteY1-256" fmla="*/ 2333625 h 3336158"/>
              <a:gd name="connsiteX2-257" fmla="*/ 2000250 w 2325281"/>
              <a:gd name="connsiteY2-258" fmla="*/ 1295400 h 3336158"/>
              <a:gd name="connsiteX3-259" fmla="*/ 1143000 w 2325281"/>
              <a:gd name="connsiteY3-260" fmla="*/ 0 h 3336158"/>
              <a:gd name="connsiteX4-261" fmla="*/ 209550 w 2325281"/>
              <a:gd name="connsiteY4-262" fmla="*/ 1466850 h 3336158"/>
              <a:gd name="connsiteX5-263" fmla="*/ 0 w 2325281"/>
              <a:gd name="connsiteY5-264" fmla="*/ 2390775 h 3336158"/>
              <a:gd name="connsiteX6-265" fmla="*/ 1150955 w 2325281"/>
              <a:gd name="connsiteY6-266" fmla="*/ 3336158 h 3336158"/>
              <a:gd name="connsiteX0-267" fmla="*/ 1150955 w 2325318"/>
              <a:gd name="connsiteY0-268" fmla="*/ 3336158 h 3336158"/>
              <a:gd name="connsiteX1-269" fmla="*/ 2324100 w 2325318"/>
              <a:gd name="connsiteY1-270" fmla="*/ 2333625 h 3336158"/>
              <a:gd name="connsiteX2-271" fmla="*/ 2005274 w 2325318"/>
              <a:gd name="connsiteY2-272" fmla="*/ 1325545 h 3336158"/>
              <a:gd name="connsiteX3-273" fmla="*/ 1143000 w 2325318"/>
              <a:gd name="connsiteY3-274" fmla="*/ 0 h 3336158"/>
              <a:gd name="connsiteX4-275" fmla="*/ 209550 w 2325318"/>
              <a:gd name="connsiteY4-276" fmla="*/ 1466850 h 3336158"/>
              <a:gd name="connsiteX5-277" fmla="*/ 0 w 2325318"/>
              <a:gd name="connsiteY5-278" fmla="*/ 2390775 h 3336158"/>
              <a:gd name="connsiteX6-279" fmla="*/ 1150955 w 2325318"/>
              <a:gd name="connsiteY6-280" fmla="*/ 3336158 h 3336158"/>
              <a:gd name="connsiteX0-281" fmla="*/ 1150955 w 2325490"/>
              <a:gd name="connsiteY0-282" fmla="*/ 3336158 h 3336158"/>
              <a:gd name="connsiteX1-283" fmla="*/ 2324100 w 2325490"/>
              <a:gd name="connsiteY1-284" fmla="*/ 2333625 h 3336158"/>
              <a:gd name="connsiteX2-285" fmla="*/ 2005274 w 2325490"/>
              <a:gd name="connsiteY2-286" fmla="*/ 1325545 h 3336158"/>
              <a:gd name="connsiteX3-287" fmla="*/ 1143000 w 2325490"/>
              <a:gd name="connsiteY3-288" fmla="*/ 0 h 3336158"/>
              <a:gd name="connsiteX4-289" fmla="*/ 209550 w 2325490"/>
              <a:gd name="connsiteY4-290" fmla="*/ 1466850 h 3336158"/>
              <a:gd name="connsiteX5-291" fmla="*/ 0 w 2325490"/>
              <a:gd name="connsiteY5-292" fmla="*/ 2390775 h 3336158"/>
              <a:gd name="connsiteX6-293" fmla="*/ 1150955 w 2325490"/>
              <a:gd name="connsiteY6-294" fmla="*/ 3336158 h 3336158"/>
              <a:gd name="connsiteX0-295" fmla="*/ 1150955 w 2295719"/>
              <a:gd name="connsiteY0-296" fmla="*/ 3336158 h 3336158"/>
              <a:gd name="connsiteX1-297" fmla="*/ 2293954 w 2295719"/>
              <a:gd name="connsiteY1-298" fmla="*/ 2333625 h 3336158"/>
              <a:gd name="connsiteX2-299" fmla="*/ 2005274 w 2295719"/>
              <a:gd name="connsiteY2-300" fmla="*/ 1325545 h 3336158"/>
              <a:gd name="connsiteX3-301" fmla="*/ 1143000 w 2295719"/>
              <a:gd name="connsiteY3-302" fmla="*/ 0 h 3336158"/>
              <a:gd name="connsiteX4-303" fmla="*/ 209550 w 2295719"/>
              <a:gd name="connsiteY4-304" fmla="*/ 1466850 h 3336158"/>
              <a:gd name="connsiteX5-305" fmla="*/ 0 w 2295719"/>
              <a:gd name="connsiteY5-306" fmla="*/ 2390775 h 3336158"/>
              <a:gd name="connsiteX6-307" fmla="*/ 1150955 w 2295719"/>
              <a:gd name="connsiteY6-308" fmla="*/ 3336158 h 3336158"/>
              <a:gd name="connsiteX0-309" fmla="*/ 1150955 w 2305623"/>
              <a:gd name="connsiteY0-310" fmla="*/ 3336158 h 3336158"/>
              <a:gd name="connsiteX1-311" fmla="*/ 2304003 w 2305623"/>
              <a:gd name="connsiteY1-312" fmla="*/ 2283383 h 3336158"/>
              <a:gd name="connsiteX2-313" fmla="*/ 2005274 w 2305623"/>
              <a:gd name="connsiteY2-314" fmla="*/ 1325545 h 3336158"/>
              <a:gd name="connsiteX3-315" fmla="*/ 1143000 w 2305623"/>
              <a:gd name="connsiteY3-316" fmla="*/ 0 h 3336158"/>
              <a:gd name="connsiteX4-317" fmla="*/ 209550 w 2305623"/>
              <a:gd name="connsiteY4-318" fmla="*/ 1466850 h 3336158"/>
              <a:gd name="connsiteX5-319" fmla="*/ 0 w 2305623"/>
              <a:gd name="connsiteY5-320" fmla="*/ 2390775 h 3336158"/>
              <a:gd name="connsiteX6-321" fmla="*/ 1150955 w 2305623"/>
              <a:gd name="connsiteY6-322" fmla="*/ 3336158 h 3336158"/>
              <a:gd name="connsiteX0-323" fmla="*/ 1150955 w 2308953"/>
              <a:gd name="connsiteY0-324" fmla="*/ 3336158 h 3336158"/>
              <a:gd name="connsiteX1-325" fmla="*/ 2304003 w 2308953"/>
              <a:gd name="connsiteY1-326" fmla="*/ 2283383 h 3336158"/>
              <a:gd name="connsiteX2-327" fmla="*/ 2005274 w 2308953"/>
              <a:gd name="connsiteY2-328" fmla="*/ 1325545 h 3336158"/>
              <a:gd name="connsiteX3-329" fmla="*/ 1143000 w 2308953"/>
              <a:gd name="connsiteY3-330" fmla="*/ 0 h 3336158"/>
              <a:gd name="connsiteX4-331" fmla="*/ 209550 w 2308953"/>
              <a:gd name="connsiteY4-332" fmla="*/ 1466850 h 3336158"/>
              <a:gd name="connsiteX5-333" fmla="*/ 0 w 2308953"/>
              <a:gd name="connsiteY5-334" fmla="*/ 2390775 h 3336158"/>
              <a:gd name="connsiteX6-335" fmla="*/ 1150955 w 2308953"/>
              <a:gd name="connsiteY6-336" fmla="*/ 3336158 h 3336158"/>
              <a:gd name="connsiteX0-337" fmla="*/ 1150955 w 2308953"/>
              <a:gd name="connsiteY0-338" fmla="*/ 3336158 h 3336158"/>
              <a:gd name="connsiteX1-339" fmla="*/ 2304003 w 2308953"/>
              <a:gd name="connsiteY1-340" fmla="*/ 2283383 h 3336158"/>
              <a:gd name="connsiteX2-341" fmla="*/ 2005274 w 2308953"/>
              <a:gd name="connsiteY2-342" fmla="*/ 1325545 h 3336158"/>
              <a:gd name="connsiteX3-343" fmla="*/ 1143000 w 2308953"/>
              <a:gd name="connsiteY3-344" fmla="*/ 0 h 3336158"/>
              <a:gd name="connsiteX4-345" fmla="*/ 209550 w 2308953"/>
              <a:gd name="connsiteY4-346" fmla="*/ 1466850 h 3336158"/>
              <a:gd name="connsiteX5-347" fmla="*/ 0 w 2308953"/>
              <a:gd name="connsiteY5-348" fmla="*/ 2390775 h 3336158"/>
              <a:gd name="connsiteX6-349" fmla="*/ 1150955 w 2308953"/>
              <a:gd name="connsiteY6-350" fmla="*/ 3336158 h 3336158"/>
              <a:gd name="connsiteX0-351" fmla="*/ 1181987 w 2339985"/>
              <a:gd name="connsiteY0-352" fmla="*/ 3336158 h 3336158"/>
              <a:gd name="connsiteX1-353" fmla="*/ 2335035 w 2339985"/>
              <a:gd name="connsiteY1-354" fmla="*/ 2283383 h 3336158"/>
              <a:gd name="connsiteX2-355" fmla="*/ 2036306 w 2339985"/>
              <a:gd name="connsiteY2-356" fmla="*/ 1325545 h 3336158"/>
              <a:gd name="connsiteX3-357" fmla="*/ 1174032 w 2339985"/>
              <a:gd name="connsiteY3-358" fmla="*/ 0 h 3336158"/>
              <a:gd name="connsiteX4-359" fmla="*/ 240582 w 2339985"/>
              <a:gd name="connsiteY4-360" fmla="*/ 1466850 h 3336158"/>
              <a:gd name="connsiteX5-361" fmla="*/ 15959 w 2339985"/>
              <a:gd name="connsiteY5-362" fmla="*/ 2305364 h 3336158"/>
              <a:gd name="connsiteX6-363" fmla="*/ 1181987 w 2339985"/>
              <a:gd name="connsiteY6-364" fmla="*/ 3336158 h 3336158"/>
              <a:gd name="connsiteX0-365" fmla="*/ 1174603 w 2332601"/>
              <a:gd name="connsiteY0-366" fmla="*/ 3336158 h 3336158"/>
              <a:gd name="connsiteX1-367" fmla="*/ 2327651 w 2332601"/>
              <a:gd name="connsiteY1-368" fmla="*/ 2283383 h 3336158"/>
              <a:gd name="connsiteX2-369" fmla="*/ 2028922 w 2332601"/>
              <a:gd name="connsiteY2-370" fmla="*/ 1325545 h 3336158"/>
              <a:gd name="connsiteX3-371" fmla="*/ 1166648 w 2332601"/>
              <a:gd name="connsiteY3-372" fmla="*/ 0 h 3336158"/>
              <a:gd name="connsiteX4-373" fmla="*/ 233198 w 2332601"/>
              <a:gd name="connsiteY4-374" fmla="*/ 1466850 h 3336158"/>
              <a:gd name="connsiteX5-375" fmla="*/ 8575 w 2332601"/>
              <a:gd name="connsiteY5-376" fmla="*/ 2305364 h 3336158"/>
              <a:gd name="connsiteX6-377" fmla="*/ 1174603 w 2332601"/>
              <a:gd name="connsiteY6-378" fmla="*/ 3336158 h 3336158"/>
              <a:gd name="connsiteX0-379" fmla="*/ 1173906 w 2331904"/>
              <a:gd name="connsiteY0-380" fmla="*/ 3336158 h 3336158"/>
              <a:gd name="connsiteX1-381" fmla="*/ 2326954 w 2331904"/>
              <a:gd name="connsiteY1-382" fmla="*/ 2283383 h 3336158"/>
              <a:gd name="connsiteX2-383" fmla="*/ 2028225 w 2331904"/>
              <a:gd name="connsiteY2-384" fmla="*/ 1325545 h 3336158"/>
              <a:gd name="connsiteX3-385" fmla="*/ 1165951 w 2331904"/>
              <a:gd name="connsiteY3-386" fmla="*/ 0 h 3336158"/>
              <a:gd name="connsiteX4-387" fmla="*/ 242550 w 2331904"/>
              <a:gd name="connsiteY4-388" fmla="*/ 1426657 h 3336158"/>
              <a:gd name="connsiteX5-389" fmla="*/ 7878 w 2331904"/>
              <a:gd name="connsiteY5-390" fmla="*/ 2305364 h 3336158"/>
              <a:gd name="connsiteX6-391" fmla="*/ 1173906 w 2331904"/>
              <a:gd name="connsiteY6-392" fmla="*/ 3336158 h 3336158"/>
              <a:gd name="connsiteX0-393" fmla="*/ 1178617 w 2336615"/>
              <a:gd name="connsiteY0-394" fmla="*/ 3336158 h 3336158"/>
              <a:gd name="connsiteX1-395" fmla="*/ 2331665 w 2336615"/>
              <a:gd name="connsiteY1-396" fmla="*/ 2283383 h 3336158"/>
              <a:gd name="connsiteX2-397" fmla="*/ 2032936 w 2336615"/>
              <a:gd name="connsiteY2-398" fmla="*/ 1325545 h 3336158"/>
              <a:gd name="connsiteX3-399" fmla="*/ 1170662 w 2336615"/>
              <a:gd name="connsiteY3-400" fmla="*/ 0 h 3336158"/>
              <a:gd name="connsiteX4-401" fmla="*/ 247261 w 2336615"/>
              <a:gd name="connsiteY4-402" fmla="*/ 1426657 h 3336158"/>
              <a:gd name="connsiteX5-403" fmla="*/ 7565 w 2336615"/>
              <a:gd name="connsiteY5-404" fmla="*/ 2265170 h 3336158"/>
              <a:gd name="connsiteX6-405" fmla="*/ 1178617 w 2336615"/>
              <a:gd name="connsiteY6-406" fmla="*/ 3336158 h 3336158"/>
              <a:gd name="connsiteX0-407" fmla="*/ 1178617 w 2336615"/>
              <a:gd name="connsiteY0-408" fmla="*/ 3336158 h 3336159"/>
              <a:gd name="connsiteX1-409" fmla="*/ 2331665 w 2336615"/>
              <a:gd name="connsiteY1-410" fmla="*/ 2283383 h 3336159"/>
              <a:gd name="connsiteX2-411" fmla="*/ 2032936 w 2336615"/>
              <a:gd name="connsiteY2-412" fmla="*/ 1325545 h 3336159"/>
              <a:gd name="connsiteX3-413" fmla="*/ 1170662 w 2336615"/>
              <a:gd name="connsiteY3-414" fmla="*/ 0 h 3336159"/>
              <a:gd name="connsiteX4-415" fmla="*/ 247261 w 2336615"/>
              <a:gd name="connsiteY4-416" fmla="*/ 1426657 h 3336159"/>
              <a:gd name="connsiteX5-417" fmla="*/ 7565 w 2336615"/>
              <a:gd name="connsiteY5-418" fmla="*/ 2265170 h 3336159"/>
              <a:gd name="connsiteX6-419" fmla="*/ 1178617 w 2336615"/>
              <a:gd name="connsiteY6-420" fmla="*/ 3336158 h 3336159"/>
              <a:gd name="connsiteX0-421" fmla="*/ 1178617 w 2336615"/>
              <a:gd name="connsiteY0-422" fmla="*/ 3336158 h 3336159"/>
              <a:gd name="connsiteX1-423" fmla="*/ 2331665 w 2336615"/>
              <a:gd name="connsiteY1-424" fmla="*/ 2283383 h 3336159"/>
              <a:gd name="connsiteX2-425" fmla="*/ 2032936 w 2336615"/>
              <a:gd name="connsiteY2-426" fmla="*/ 1325545 h 3336159"/>
              <a:gd name="connsiteX3-427" fmla="*/ 1170662 w 2336615"/>
              <a:gd name="connsiteY3-428" fmla="*/ 0 h 3336159"/>
              <a:gd name="connsiteX4-429" fmla="*/ 247261 w 2336615"/>
              <a:gd name="connsiteY4-430" fmla="*/ 1426657 h 3336159"/>
              <a:gd name="connsiteX5-431" fmla="*/ 7565 w 2336615"/>
              <a:gd name="connsiteY5-432" fmla="*/ 2265170 h 3336159"/>
              <a:gd name="connsiteX6-433" fmla="*/ 1178617 w 2336615"/>
              <a:gd name="connsiteY6-434" fmla="*/ 3336158 h 3336159"/>
              <a:gd name="connsiteX0-435" fmla="*/ 1178617 w 2336615"/>
              <a:gd name="connsiteY0-436" fmla="*/ 3336158 h 3336159"/>
              <a:gd name="connsiteX1-437" fmla="*/ 2331665 w 2336615"/>
              <a:gd name="connsiteY1-438" fmla="*/ 2283383 h 3336159"/>
              <a:gd name="connsiteX2-439" fmla="*/ 2032936 w 2336615"/>
              <a:gd name="connsiteY2-440" fmla="*/ 1325545 h 3336159"/>
              <a:gd name="connsiteX3-441" fmla="*/ 1170662 w 2336615"/>
              <a:gd name="connsiteY3-442" fmla="*/ 0 h 3336159"/>
              <a:gd name="connsiteX4-443" fmla="*/ 247261 w 2336615"/>
              <a:gd name="connsiteY4-444" fmla="*/ 1426657 h 3336159"/>
              <a:gd name="connsiteX5-445" fmla="*/ 7565 w 2336615"/>
              <a:gd name="connsiteY5-446" fmla="*/ 2265170 h 3336159"/>
              <a:gd name="connsiteX6-447" fmla="*/ 1178617 w 2336615"/>
              <a:gd name="connsiteY6-448" fmla="*/ 3336158 h 3336159"/>
              <a:gd name="connsiteX0-449" fmla="*/ 1175539 w 2333537"/>
              <a:gd name="connsiteY0-450" fmla="*/ 3336158 h 3336159"/>
              <a:gd name="connsiteX1-451" fmla="*/ 2328587 w 2333537"/>
              <a:gd name="connsiteY1-452" fmla="*/ 2283383 h 3336159"/>
              <a:gd name="connsiteX2-453" fmla="*/ 2029858 w 2333537"/>
              <a:gd name="connsiteY2-454" fmla="*/ 1325545 h 3336159"/>
              <a:gd name="connsiteX3-455" fmla="*/ 1167584 w 2333537"/>
              <a:gd name="connsiteY3-456" fmla="*/ 0 h 3336159"/>
              <a:gd name="connsiteX4-457" fmla="*/ 244183 w 2333537"/>
              <a:gd name="connsiteY4-458" fmla="*/ 1426657 h 3336159"/>
              <a:gd name="connsiteX5-459" fmla="*/ 4487 w 2333537"/>
              <a:gd name="connsiteY5-460" fmla="*/ 2265170 h 3336159"/>
              <a:gd name="connsiteX6-461" fmla="*/ 1175539 w 2333537"/>
              <a:gd name="connsiteY6-462" fmla="*/ 3336158 h 3336159"/>
              <a:gd name="connsiteX0-463" fmla="*/ 1174548 w 2332546"/>
              <a:gd name="connsiteY0-464" fmla="*/ 3336158 h 3336159"/>
              <a:gd name="connsiteX1-465" fmla="*/ 2327596 w 2332546"/>
              <a:gd name="connsiteY1-466" fmla="*/ 2283383 h 3336159"/>
              <a:gd name="connsiteX2-467" fmla="*/ 2028867 w 2332546"/>
              <a:gd name="connsiteY2-468" fmla="*/ 1325545 h 3336159"/>
              <a:gd name="connsiteX3-469" fmla="*/ 1166593 w 2332546"/>
              <a:gd name="connsiteY3-470" fmla="*/ 0 h 3336159"/>
              <a:gd name="connsiteX4-471" fmla="*/ 243192 w 2332546"/>
              <a:gd name="connsiteY4-472" fmla="*/ 1426657 h 3336159"/>
              <a:gd name="connsiteX5-473" fmla="*/ 3496 w 2332546"/>
              <a:gd name="connsiteY5-474" fmla="*/ 2265170 h 3336159"/>
              <a:gd name="connsiteX6-475" fmla="*/ 1174548 w 2332546"/>
              <a:gd name="connsiteY6-476" fmla="*/ 3336158 h 3336159"/>
              <a:gd name="connsiteX0-477" fmla="*/ 1179439 w 2337437"/>
              <a:gd name="connsiteY0-478" fmla="*/ 3336158 h 3336159"/>
              <a:gd name="connsiteX1-479" fmla="*/ 2332487 w 2337437"/>
              <a:gd name="connsiteY1-480" fmla="*/ 2283383 h 3336159"/>
              <a:gd name="connsiteX2-481" fmla="*/ 2033758 w 2337437"/>
              <a:gd name="connsiteY2-482" fmla="*/ 1325545 h 3336159"/>
              <a:gd name="connsiteX3-483" fmla="*/ 1171484 w 2337437"/>
              <a:gd name="connsiteY3-484" fmla="*/ 0 h 3336159"/>
              <a:gd name="connsiteX4-485" fmla="*/ 248083 w 2337437"/>
              <a:gd name="connsiteY4-486" fmla="*/ 1426657 h 3336159"/>
              <a:gd name="connsiteX5-487" fmla="*/ 3363 w 2337437"/>
              <a:gd name="connsiteY5-488" fmla="*/ 2260146 h 3336159"/>
              <a:gd name="connsiteX6-489" fmla="*/ 1179439 w 2337437"/>
              <a:gd name="connsiteY6-490" fmla="*/ 3336158 h 3336159"/>
              <a:gd name="connsiteX0-491" fmla="*/ 1179439 w 2337437"/>
              <a:gd name="connsiteY0-492" fmla="*/ 3336158 h 3336159"/>
              <a:gd name="connsiteX1-493" fmla="*/ 2332487 w 2337437"/>
              <a:gd name="connsiteY1-494" fmla="*/ 2283383 h 3336159"/>
              <a:gd name="connsiteX2-495" fmla="*/ 2033758 w 2337437"/>
              <a:gd name="connsiteY2-496" fmla="*/ 1325545 h 3336159"/>
              <a:gd name="connsiteX3-497" fmla="*/ 1171484 w 2337437"/>
              <a:gd name="connsiteY3-498" fmla="*/ 0 h 3336159"/>
              <a:gd name="connsiteX4-499" fmla="*/ 248083 w 2337437"/>
              <a:gd name="connsiteY4-500" fmla="*/ 1426657 h 3336159"/>
              <a:gd name="connsiteX5-501" fmla="*/ 3363 w 2337437"/>
              <a:gd name="connsiteY5-502" fmla="*/ 2260146 h 3336159"/>
              <a:gd name="connsiteX6-503" fmla="*/ 1179439 w 2337437"/>
              <a:gd name="connsiteY6-504" fmla="*/ 3336158 h 3336159"/>
              <a:gd name="connsiteX0-505" fmla="*/ 1179439 w 2336994"/>
              <a:gd name="connsiteY0-506" fmla="*/ 3336158 h 3336159"/>
              <a:gd name="connsiteX1-507" fmla="*/ 2332487 w 2336994"/>
              <a:gd name="connsiteY1-508" fmla="*/ 2283383 h 3336159"/>
              <a:gd name="connsiteX2-509" fmla="*/ 2018685 w 2336994"/>
              <a:gd name="connsiteY2-510" fmla="*/ 1295400 h 3336159"/>
              <a:gd name="connsiteX3-511" fmla="*/ 1171484 w 2336994"/>
              <a:gd name="connsiteY3-512" fmla="*/ 0 h 3336159"/>
              <a:gd name="connsiteX4-513" fmla="*/ 248083 w 2336994"/>
              <a:gd name="connsiteY4-514" fmla="*/ 1426657 h 3336159"/>
              <a:gd name="connsiteX5-515" fmla="*/ 3363 w 2336994"/>
              <a:gd name="connsiteY5-516" fmla="*/ 2260146 h 3336159"/>
              <a:gd name="connsiteX6-517" fmla="*/ 1179439 w 2336994"/>
              <a:gd name="connsiteY6-518" fmla="*/ 3336158 h 3336159"/>
              <a:gd name="connsiteX0-519" fmla="*/ 1178577 w 2336132"/>
              <a:gd name="connsiteY0-520" fmla="*/ 3336158 h 3336159"/>
              <a:gd name="connsiteX1-521" fmla="*/ 2331625 w 2336132"/>
              <a:gd name="connsiteY1-522" fmla="*/ 2283383 h 3336159"/>
              <a:gd name="connsiteX2-523" fmla="*/ 2017823 w 2336132"/>
              <a:gd name="connsiteY2-524" fmla="*/ 1295400 h 3336159"/>
              <a:gd name="connsiteX3-525" fmla="*/ 1170622 w 2336132"/>
              <a:gd name="connsiteY3-526" fmla="*/ 0 h 3336159"/>
              <a:gd name="connsiteX4-527" fmla="*/ 292439 w 2336132"/>
              <a:gd name="connsiteY4-528" fmla="*/ 1351294 h 3336159"/>
              <a:gd name="connsiteX5-529" fmla="*/ 2501 w 2336132"/>
              <a:gd name="connsiteY5-530" fmla="*/ 2260146 h 3336159"/>
              <a:gd name="connsiteX6-531" fmla="*/ 1178577 w 2336132"/>
              <a:gd name="connsiteY6-532" fmla="*/ 3336158 h 3336159"/>
              <a:gd name="connsiteX0-533" fmla="*/ 1178805 w 2336360"/>
              <a:gd name="connsiteY0-534" fmla="*/ 3336158 h 3336159"/>
              <a:gd name="connsiteX1-535" fmla="*/ 2331853 w 2336360"/>
              <a:gd name="connsiteY1-536" fmla="*/ 2283383 h 3336159"/>
              <a:gd name="connsiteX2-537" fmla="*/ 2018051 w 2336360"/>
              <a:gd name="connsiteY2-538" fmla="*/ 1295400 h 3336159"/>
              <a:gd name="connsiteX3-539" fmla="*/ 1170850 w 2336360"/>
              <a:gd name="connsiteY3-540" fmla="*/ 0 h 3336159"/>
              <a:gd name="connsiteX4-541" fmla="*/ 292667 w 2336360"/>
              <a:gd name="connsiteY4-542" fmla="*/ 1351294 h 3336159"/>
              <a:gd name="connsiteX5-543" fmla="*/ 2729 w 2336360"/>
              <a:gd name="connsiteY5-544" fmla="*/ 2260146 h 3336159"/>
              <a:gd name="connsiteX6-545" fmla="*/ 1178805 w 2336360"/>
              <a:gd name="connsiteY6-546" fmla="*/ 3336158 h 3336159"/>
              <a:gd name="connsiteX0-547" fmla="*/ 1178805 w 2336499"/>
              <a:gd name="connsiteY0-548" fmla="*/ 3336158 h 3336159"/>
              <a:gd name="connsiteX1-549" fmla="*/ 2331853 w 2336499"/>
              <a:gd name="connsiteY1-550" fmla="*/ 2283383 h 3336159"/>
              <a:gd name="connsiteX2-551" fmla="*/ 2023075 w 2336499"/>
              <a:gd name="connsiteY2-552" fmla="*/ 1310472 h 3336159"/>
              <a:gd name="connsiteX3-553" fmla="*/ 1170850 w 2336499"/>
              <a:gd name="connsiteY3-554" fmla="*/ 0 h 3336159"/>
              <a:gd name="connsiteX4-555" fmla="*/ 292667 w 2336499"/>
              <a:gd name="connsiteY4-556" fmla="*/ 1351294 h 3336159"/>
              <a:gd name="connsiteX5-557" fmla="*/ 2729 w 2336499"/>
              <a:gd name="connsiteY5-558" fmla="*/ 2260146 h 3336159"/>
              <a:gd name="connsiteX6-559" fmla="*/ 1178805 w 2336499"/>
              <a:gd name="connsiteY6-560" fmla="*/ 3336158 h 3336159"/>
              <a:gd name="connsiteX0-561" fmla="*/ 1178805 w 2336002"/>
              <a:gd name="connsiteY0-562" fmla="*/ 3336158 h 3336159"/>
              <a:gd name="connsiteX1-563" fmla="*/ 2331853 w 2336002"/>
              <a:gd name="connsiteY1-564" fmla="*/ 2283383 h 3336159"/>
              <a:gd name="connsiteX2-565" fmla="*/ 2023075 w 2336002"/>
              <a:gd name="connsiteY2-566" fmla="*/ 1310472 h 3336159"/>
              <a:gd name="connsiteX3-567" fmla="*/ 1170850 w 2336002"/>
              <a:gd name="connsiteY3-568" fmla="*/ 0 h 3336159"/>
              <a:gd name="connsiteX4-569" fmla="*/ 292667 w 2336002"/>
              <a:gd name="connsiteY4-570" fmla="*/ 1351294 h 3336159"/>
              <a:gd name="connsiteX5-571" fmla="*/ 2729 w 2336002"/>
              <a:gd name="connsiteY5-572" fmla="*/ 2260146 h 3336159"/>
              <a:gd name="connsiteX6-573" fmla="*/ 1178805 w 2336002"/>
              <a:gd name="connsiteY6-574" fmla="*/ 3336158 h 33361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336002" h="3336159">
                <a:moveTo>
                  <a:pt x="1178805" y="3336158"/>
                </a:moveTo>
                <a:cubicBezTo>
                  <a:pt x="1744495" y="3336926"/>
                  <a:pt x="2237649" y="2931362"/>
                  <a:pt x="2331853" y="2283383"/>
                </a:cubicBezTo>
                <a:cubicBezTo>
                  <a:pt x="2362801" y="1864458"/>
                  <a:pt x="2216751" y="1635927"/>
                  <a:pt x="2023075" y="1310472"/>
                </a:cubicBezTo>
                <a:lnTo>
                  <a:pt x="1170850" y="0"/>
                </a:lnTo>
                <a:lnTo>
                  <a:pt x="292667" y="1351294"/>
                </a:lnTo>
                <a:cubicBezTo>
                  <a:pt x="114064" y="1619338"/>
                  <a:pt x="-21101" y="1864038"/>
                  <a:pt x="2729" y="2260146"/>
                </a:cubicBezTo>
                <a:cubicBezTo>
                  <a:pt x="63054" y="2902735"/>
                  <a:pt x="610149" y="3337187"/>
                  <a:pt x="1178805" y="3336158"/>
                </a:cubicBezTo>
                <a:close/>
              </a:path>
            </a:pathLst>
          </a:cu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schemeClr val="tx1"/>
              </a:solidFill>
              <a:latin typeface="Arial" panose="020B0604020202020204" pitchFamily="34" charset="0"/>
              <a:ea typeface="MS PGothic" panose="020B0600070205080204" pitchFamily="50" charset="-128"/>
              <a:cs typeface="Arial" panose="020B0604020202020204" pitchFamily="34" charset="0"/>
            </a:endParaRPr>
          </a:p>
        </p:txBody>
      </p:sp>
      <p:cxnSp>
        <p:nvCxnSpPr>
          <p:cNvPr id="122" name="直線コネクタ 661"/>
          <p:cNvCxnSpPr/>
          <p:nvPr/>
        </p:nvCxnSpPr>
        <p:spPr>
          <a:xfrm flipH="1">
            <a:off x="4864307" y="3287539"/>
            <a:ext cx="67660" cy="67661"/>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3" name="直線コネクタ 662"/>
          <p:cNvCxnSpPr/>
          <p:nvPr/>
        </p:nvCxnSpPr>
        <p:spPr>
          <a:xfrm flipV="1">
            <a:off x="4217557" y="5176466"/>
            <a:ext cx="619034" cy="619035"/>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4" name="直線コネクタ 663"/>
          <p:cNvCxnSpPr/>
          <p:nvPr/>
        </p:nvCxnSpPr>
        <p:spPr>
          <a:xfrm flipV="1">
            <a:off x="4231959" y="1613559"/>
            <a:ext cx="619034" cy="619035"/>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5" name="テキスト ボックス 664"/>
          <p:cNvSpPr txBox="1"/>
          <p:nvPr/>
        </p:nvSpPr>
        <p:spPr>
          <a:xfrm>
            <a:off x="2679572" y="3872226"/>
            <a:ext cx="751603" cy="246221"/>
          </a:xfrm>
          <a:prstGeom prst="rect">
            <a:avLst/>
          </a:prstGeom>
          <a:solidFill>
            <a:schemeClr val="bg1"/>
          </a:solid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Amylase</a:t>
            </a:r>
            <a:endParaRPr lang="en-US" altLang="ja-JP" sz="1000" dirty="0">
              <a:latin typeface="Arial" panose="020B0604020202020204" pitchFamily="34" charset="0"/>
              <a:cs typeface="Arial" panose="020B0604020202020204" pitchFamily="34" charset="0"/>
            </a:endParaRPr>
          </a:p>
        </p:txBody>
      </p:sp>
      <p:sp>
        <p:nvSpPr>
          <p:cNvPr id="126" name="テキスト ボックス 665"/>
          <p:cNvSpPr txBox="1"/>
          <p:nvPr/>
        </p:nvSpPr>
        <p:spPr>
          <a:xfrm flipH="1">
            <a:off x="388894" y="2130791"/>
            <a:ext cx="511884" cy="246221"/>
          </a:xfrm>
          <a:prstGeom prst="rect">
            <a:avLst/>
          </a:prstGeom>
          <a:noFill/>
        </p:spPr>
        <p:txBody>
          <a:bodyPr wrap="square" rtlCol="0">
            <a:spAutoFit/>
          </a:bodyPr>
          <a:lstStyle/>
          <a:p>
            <a:pPr algn="ctr"/>
            <a:r>
              <a:rPr kumimoji="1" lang="en-US" altLang="ja-JP" sz="1000" dirty="0">
                <a:latin typeface="Arial" panose="020B0604020202020204" pitchFamily="34" charset="0"/>
                <a:ea typeface="MS PGothic" panose="020B0600070205080204" pitchFamily="50" charset="-128"/>
                <a:cs typeface="Arial" panose="020B0604020202020204" pitchFamily="34" charset="0"/>
              </a:rPr>
              <a:t>FOG</a:t>
            </a:r>
            <a:endParaRPr kumimoji="1" lang="ja-JP" altLang="en-US" sz="1000" dirty="0">
              <a:latin typeface="Arial" panose="020B0604020202020204" pitchFamily="34" charset="0"/>
              <a:ea typeface="MS PGothic" panose="020B0600070205080204" pitchFamily="50" charset="-128"/>
              <a:cs typeface="Arial" panose="020B0604020202020204" pitchFamily="34" charset="0"/>
            </a:endParaRPr>
          </a:p>
        </p:txBody>
      </p:sp>
      <p:grpSp>
        <p:nvGrpSpPr>
          <p:cNvPr id="127" name="グループ化 666"/>
          <p:cNvGrpSpPr/>
          <p:nvPr/>
        </p:nvGrpSpPr>
        <p:grpSpPr>
          <a:xfrm>
            <a:off x="9154238" y="2897019"/>
            <a:ext cx="1296962" cy="1206289"/>
            <a:chOff x="8947810" y="3076165"/>
            <a:chExt cx="1049744" cy="957273"/>
          </a:xfrm>
        </p:grpSpPr>
        <p:pic>
          <p:nvPicPr>
            <p:cNvPr id="128" name="図 667"/>
            <p:cNvPicPr>
              <a:picLocks noChangeAspect="1"/>
            </p:cNvPicPr>
            <p:nvPr/>
          </p:nvPicPr>
          <p:blipFill rotWithShape="1">
            <a:blip r:embed="rId5"/>
            <a:srcRect l="12834" t="21086" r="24606" b="24771"/>
            <a:stretch>
              <a:fillRect/>
            </a:stretch>
          </p:blipFill>
          <p:spPr>
            <a:xfrm>
              <a:off x="9336992" y="3076165"/>
              <a:ext cx="274542" cy="237600"/>
            </a:xfrm>
            <a:prstGeom prst="rect">
              <a:avLst/>
            </a:prstGeom>
          </p:spPr>
        </p:pic>
        <p:pic>
          <p:nvPicPr>
            <p:cNvPr id="129" name="図 668"/>
            <p:cNvPicPr>
              <a:picLocks noChangeAspect="1"/>
            </p:cNvPicPr>
            <p:nvPr/>
          </p:nvPicPr>
          <p:blipFill rotWithShape="1">
            <a:blip r:embed="rId5"/>
            <a:srcRect l="12834" t="21086" r="24606" b="24771"/>
            <a:stretch>
              <a:fillRect/>
            </a:stretch>
          </p:blipFill>
          <p:spPr>
            <a:xfrm>
              <a:off x="9723012" y="3417953"/>
              <a:ext cx="274542" cy="237600"/>
            </a:xfrm>
            <a:prstGeom prst="rect">
              <a:avLst/>
            </a:prstGeom>
          </p:spPr>
        </p:pic>
        <p:pic>
          <p:nvPicPr>
            <p:cNvPr id="130" name="図 669"/>
            <p:cNvPicPr>
              <a:picLocks noChangeAspect="1"/>
            </p:cNvPicPr>
            <p:nvPr/>
          </p:nvPicPr>
          <p:blipFill rotWithShape="1">
            <a:blip r:embed="rId5"/>
            <a:srcRect l="12834" t="21086" r="24606" b="24771"/>
            <a:stretch>
              <a:fillRect/>
            </a:stretch>
          </p:blipFill>
          <p:spPr>
            <a:xfrm>
              <a:off x="9357612" y="3472553"/>
              <a:ext cx="274542" cy="237600"/>
            </a:xfrm>
            <a:prstGeom prst="rect">
              <a:avLst/>
            </a:prstGeom>
          </p:spPr>
        </p:pic>
        <p:pic>
          <p:nvPicPr>
            <p:cNvPr id="131" name="図 670"/>
            <p:cNvPicPr>
              <a:picLocks noChangeAspect="1"/>
            </p:cNvPicPr>
            <p:nvPr/>
          </p:nvPicPr>
          <p:blipFill rotWithShape="1">
            <a:blip r:embed="rId5"/>
            <a:srcRect l="12834" t="21086" r="24606" b="24771"/>
            <a:stretch>
              <a:fillRect/>
            </a:stretch>
          </p:blipFill>
          <p:spPr>
            <a:xfrm>
              <a:off x="9073444" y="3302360"/>
              <a:ext cx="274542" cy="237600"/>
            </a:xfrm>
            <a:prstGeom prst="rect">
              <a:avLst/>
            </a:prstGeom>
          </p:spPr>
        </p:pic>
        <p:pic>
          <p:nvPicPr>
            <p:cNvPr id="132" name="図 671"/>
            <p:cNvPicPr>
              <a:picLocks noChangeAspect="1"/>
            </p:cNvPicPr>
            <p:nvPr/>
          </p:nvPicPr>
          <p:blipFill rotWithShape="1">
            <a:blip r:embed="rId5"/>
            <a:srcRect l="12834" t="21086" r="24606" b="24771"/>
            <a:stretch>
              <a:fillRect/>
            </a:stretch>
          </p:blipFill>
          <p:spPr>
            <a:xfrm>
              <a:off x="8947810" y="3621430"/>
              <a:ext cx="274542" cy="237600"/>
            </a:xfrm>
            <a:prstGeom prst="rect">
              <a:avLst/>
            </a:prstGeom>
          </p:spPr>
        </p:pic>
        <p:pic>
          <p:nvPicPr>
            <p:cNvPr id="133" name="図 672"/>
            <p:cNvPicPr>
              <a:picLocks noChangeAspect="1"/>
            </p:cNvPicPr>
            <p:nvPr/>
          </p:nvPicPr>
          <p:blipFill rotWithShape="1">
            <a:blip r:embed="rId5"/>
            <a:srcRect l="12834" t="21086" r="24606" b="24771"/>
            <a:stretch>
              <a:fillRect/>
            </a:stretch>
          </p:blipFill>
          <p:spPr>
            <a:xfrm>
              <a:off x="9242499" y="3795838"/>
              <a:ext cx="274542" cy="237600"/>
            </a:xfrm>
            <a:prstGeom prst="rect">
              <a:avLst/>
            </a:prstGeom>
          </p:spPr>
        </p:pic>
        <p:pic>
          <p:nvPicPr>
            <p:cNvPr id="134" name="図 673"/>
            <p:cNvPicPr>
              <a:picLocks noChangeAspect="1"/>
            </p:cNvPicPr>
            <p:nvPr/>
          </p:nvPicPr>
          <p:blipFill rotWithShape="1">
            <a:blip r:embed="rId5"/>
            <a:srcRect l="12834" t="21086" r="24606" b="24771"/>
            <a:stretch>
              <a:fillRect/>
            </a:stretch>
          </p:blipFill>
          <p:spPr>
            <a:xfrm>
              <a:off x="9635933" y="3751617"/>
              <a:ext cx="274542" cy="237600"/>
            </a:xfrm>
            <a:prstGeom prst="rect">
              <a:avLst/>
            </a:prstGeom>
          </p:spPr>
        </p:pic>
      </p:grpSp>
      <p:pic>
        <p:nvPicPr>
          <p:cNvPr id="135" name="図 674"/>
          <p:cNvPicPr>
            <a:picLocks noChangeAspect="1"/>
          </p:cNvPicPr>
          <p:nvPr/>
        </p:nvPicPr>
        <p:blipFill rotWithShape="1">
          <a:blip r:embed="rId5"/>
          <a:srcRect l="12834" t="21086" r="24606" b="24771"/>
          <a:stretch>
            <a:fillRect/>
          </a:stretch>
        </p:blipFill>
        <p:spPr>
          <a:xfrm>
            <a:off x="8154141" y="3439242"/>
            <a:ext cx="345959" cy="299407"/>
          </a:xfrm>
          <a:prstGeom prst="rect">
            <a:avLst/>
          </a:prstGeom>
        </p:spPr>
      </p:pic>
      <p:sp>
        <p:nvSpPr>
          <p:cNvPr id="136" name="タイトル 2"/>
          <p:cNvSpPr txBox="1"/>
          <p:nvPr/>
        </p:nvSpPr>
        <p:spPr bwMode="gray">
          <a:xfrm>
            <a:off x="4373747" y="4085513"/>
            <a:ext cx="2059048" cy="57580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000" dirty="0">
                <a:latin typeface="Arial" panose="020B0604020202020204" pitchFamily="34" charset="0"/>
                <a:ea typeface="MS Gothic" panose="020B0609070205080204" pitchFamily="49" charset="-128"/>
                <a:cs typeface="Arial" panose="020B0604020202020204" pitchFamily="34" charset="0"/>
              </a:rPr>
              <a:t>Bio-Based Enzymes</a:t>
            </a:r>
            <a:endParaRPr lang="en-US" altLang="ja-JP" sz="1000" dirty="0">
              <a:highlight>
                <a:srgbClr val="FFFF00"/>
              </a:highlight>
              <a:latin typeface="Arial" panose="020B0604020202020204" pitchFamily="34" charset="0"/>
              <a:ea typeface="MS Gothic" panose="020B0609070205080204" pitchFamily="49" charset="-128"/>
              <a:cs typeface="Arial" panose="020B0604020202020204" pitchFamily="34" charset="0"/>
            </a:endParaRPr>
          </a:p>
        </p:txBody>
      </p:sp>
      <p:sp>
        <p:nvSpPr>
          <p:cNvPr id="143" name="TextBox 142"/>
          <p:cNvSpPr txBox="1"/>
          <p:nvPr/>
        </p:nvSpPr>
        <p:spPr>
          <a:xfrm>
            <a:off x="299100" y="145858"/>
            <a:ext cx="9675171" cy="1200329"/>
          </a:xfrm>
          <a:prstGeom prst="rect">
            <a:avLst/>
          </a:prstGeom>
          <a:noFill/>
        </p:spPr>
        <p:txBody>
          <a:bodyPr wrap="square" rtlCol="0">
            <a:spAutoFit/>
          </a:bodyPr>
          <a:lstStyle/>
          <a:p>
            <a:r>
              <a:rPr lang="en-MY" sz="2400" b="1" dirty="0"/>
              <a:t> </a:t>
            </a:r>
            <a:r>
              <a:rPr lang="en-MY" sz="2400" b="1" dirty="0">
                <a:solidFill>
                  <a:srgbClr val="C00000"/>
                </a:solidFill>
              </a:rPr>
              <a:t>HOW SB2L MICROBIAL ENZYME WORKS FOR DIFFERENT TYPES OF WASTE</a:t>
            </a:r>
            <a:endParaRPr lang="en-MY" sz="2400" b="1" dirty="0">
              <a:solidFill>
                <a:srgbClr val="C00000"/>
              </a:solidFill>
            </a:endParaRPr>
          </a:p>
          <a:p>
            <a:endParaRPr lang="en-MY" sz="2400" dirty="0"/>
          </a:p>
          <a:p>
            <a:endParaRPr lang="en-MY" sz="2400" dirty="0"/>
          </a:p>
        </p:txBody>
      </p:sp>
      <p:graphicFrame>
        <p:nvGraphicFramePr>
          <p:cNvPr id="137" name="Object 136"/>
          <p:cNvGraphicFramePr>
            <a:graphicFrameLocks noChangeAspect="1"/>
          </p:cNvGraphicFramePr>
          <p:nvPr/>
        </p:nvGraphicFramePr>
        <p:xfrm>
          <a:off x="11008915" y="3998278"/>
          <a:ext cx="2756483" cy="2373554"/>
        </p:xfrm>
        <a:graphic>
          <a:graphicData uri="http://schemas.openxmlformats.org/presentationml/2006/ole">
            <mc:AlternateContent xmlns:mc="http://schemas.openxmlformats.org/markup-compatibility/2006">
              <mc:Choice xmlns:v="urn:schemas-microsoft-com:vml" Requires="v">
                <p:oleObj spid="_x0000_s2" name="Document" r:id="rId6" imgW="5761990" imgH="4960620" progId="Word.Document.12">
                  <p:embed/>
                </p:oleObj>
              </mc:Choice>
              <mc:Fallback>
                <p:oleObj name="Document" r:id="rId6" imgW="5761990" imgH="4960620" progId="Word.Document.12">
                  <p:embed/>
                  <p:pic>
                    <p:nvPicPr>
                      <p:cNvPr id="0" name="Picture 7323"/>
                      <p:cNvPicPr/>
                      <p:nvPr/>
                    </p:nvPicPr>
                    <p:blipFill>
                      <a:blip r:embed="rId7"/>
                      <a:stretch>
                        <a:fillRect/>
                      </a:stretch>
                    </p:blipFill>
                    <p:spPr>
                      <a:xfrm>
                        <a:off x="11008915" y="3998278"/>
                        <a:ext cx="2756483" cy="2373554"/>
                      </a:xfrm>
                      <a:prstGeom prst="rect">
                        <a:avLst/>
                      </a:prstGeom>
                    </p:spPr>
                  </p:pic>
                </p:oleObj>
              </mc:Fallback>
            </mc:AlternateContent>
          </a:graphicData>
        </a:graphic>
      </p:graphicFrame>
      <p:sp>
        <p:nvSpPr>
          <p:cNvPr id="5" name="Rectangle 1"/>
          <p:cNvSpPr/>
          <p:nvPr/>
        </p:nvSpPr>
        <p:spPr>
          <a:xfrm>
            <a:off x="9875013" y="6502562"/>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pic>
        <p:nvPicPr>
          <p:cNvPr id="138" name="Picture 1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962" y="6372294"/>
            <a:ext cx="959370" cy="485706"/>
          </a:xfrm>
          <a:prstGeom prst="rect">
            <a:avLst/>
          </a:prstGeom>
        </p:spPr>
      </p:pic>
      <p:sp>
        <p:nvSpPr>
          <p:cNvPr id="139" name="タイトル 2"/>
          <p:cNvSpPr txBox="1"/>
          <p:nvPr/>
        </p:nvSpPr>
        <p:spPr bwMode="gray">
          <a:xfrm>
            <a:off x="4354730" y="5925853"/>
            <a:ext cx="2059048" cy="57580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sz="1000" dirty="0">
                <a:latin typeface="Arial" panose="020B0604020202020204" pitchFamily="34" charset="0"/>
                <a:ea typeface="MS Gothic" panose="020B0609070205080204" pitchFamily="49" charset="-128"/>
                <a:cs typeface="Arial" panose="020B0604020202020204" pitchFamily="34" charset="0"/>
              </a:rPr>
              <a:t>Bio-Based Enzymes</a:t>
            </a:r>
            <a:endParaRPr lang="en-US" altLang="ja-JP" sz="1000" dirty="0">
              <a:highlight>
                <a:srgbClr val="FFFF00"/>
              </a:highlight>
              <a:latin typeface="Arial" panose="020B0604020202020204" pitchFamily="34" charset="0"/>
              <a:ea typeface="MS Gothic" panose="020B0609070205080204" pitchFamily="49"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290">
                                          <p:stCondLst>
                                            <p:cond delay="0"/>
                                          </p:stCondLst>
                                        </p:cTn>
                                        <p:tgtEl>
                                          <p:spTgt spid="42"/>
                                        </p:tgtEl>
                                      </p:cBhvr>
                                    </p:animEffect>
                                    <p:anim calcmode="lin" valueType="num">
                                      <p:cBhvr>
                                        <p:cTn id="8"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13" dur="13">
                                          <p:stCondLst>
                                            <p:cond delay="325"/>
                                          </p:stCondLst>
                                        </p:cTn>
                                        <p:tgtEl>
                                          <p:spTgt spid="42"/>
                                        </p:tgtEl>
                                      </p:cBhvr>
                                      <p:to x="100000" y="60000"/>
                                    </p:animScale>
                                    <p:animScale>
                                      <p:cBhvr>
                                        <p:cTn id="14" dur="83" decel="50000">
                                          <p:stCondLst>
                                            <p:cond delay="338"/>
                                          </p:stCondLst>
                                        </p:cTn>
                                        <p:tgtEl>
                                          <p:spTgt spid="42"/>
                                        </p:tgtEl>
                                      </p:cBhvr>
                                      <p:to x="100000" y="100000"/>
                                    </p:animScale>
                                    <p:animScale>
                                      <p:cBhvr>
                                        <p:cTn id="15" dur="13">
                                          <p:stCondLst>
                                            <p:cond delay="656"/>
                                          </p:stCondLst>
                                        </p:cTn>
                                        <p:tgtEl>
                                          <p:spTgt spid="42"/>
                                        </p:tgtEl>
                                      </p:cBhvr>
                                      <p:to x="100000" y="80000"/>
                                    </p:animScale>
                                    <p:animScale>
                                      <p:cBhvr>
                                        <p:cTn id="16" dur="83" decel="50000">
                                          <p:stCondLst>
                                            <p:cond delay="669"/>
                                          </p:stCondLst>
                                        </p:cTn>
                                        <p:tgtEl>
                                          <p:spTgt spid="42"/>
                                        </p:tgtEl>
                                      </p:cBhvr>
                                      <p:to x="100000" y="100000"/>
                                    </p:animScale>
                                    <p:animScale>
                                      <p:cBhvr>
                                        <p:cTn id="17" dur="13">
                                          <p:stCondLst>
                                            <p:cond delay="821"/>
                                          </p:stCondLst>
                                        </p:cTn>
                                        <p:tgtEl>
                                          <p:spTgt spid="42"/>
                                        </p:tgtEl>
                                      </p:cBhvr>
                                      <p:to x="100000" y="90000"/>
                                    </p:animScale>
                                    <p:animScale>
                                      <p:cBhvr>
                                        <p:cTn id="18" dur="83" decel="50000">
                                          <p:stCondLst>
                                            <p:cond delay="834"/>
                                          </p:stCondLst>
                                        </p:cTn>
                                        <p:tgtEl>
                                          <p:spTgt spid="42"/>
                                        </p:tgtEl>
                                      </p:cBhvr>
                                      <p:to x="100000" y="100000"/>
                                    </p:animScale>
                                    <p:animScale>
                                      <p:cBhvr>
                                        <p:cTn id="19" dur="13">
                                          <p:stCondLst>
                                            <p:cond delay="904"/>
                                          </p:stCondLst>
                                        </p:cTn>
                                        <p:tgtEl>
                                          <p:spTgt spid="42"/>
                                        </p:tgtEl>
                                      </p:cBhvr>
                                      <p:to x="100000" y="95000"/>
                                    </p:animScale>
                                    <p:animScale>
                                      <p:cBhvr>
                                        <p:cTn id="20" dur="83" decel="50000">
                                          <p:stCondLst>
                                            <p:cond delay="917"/>
                                          </p:stCondLst>
                                        </p:cTn>
                                        <p:tgtEl>
                                          <p:spTgt spid="42"/>
                                        </p:tgtEl>
                                      </p:cBhvr>
                                      <p:to x="100000" y="100000"/>
                                    </p:animScale>
                                  </p:childTnLst>
                                </p:cTn>
                              </p:par>
                              <p:par>
                                <p:cTn id="21" presetID="26" presetClass="entr" presetSubtype="0" fill="hold" nodeType="withEffect">
                                  <p:stCondLst>
                                    <p:cond delay="50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290">
                                          <p:stCondLst>
                                            <p:cond delay="0"/>
                                          </p:stCondLst>
                                        </p:cTn>
                                        <p:tgtEl>
                                          <p:spTgt spid="22"/>
                                        </p:tgtEl>
                                      </p:cBhvr>
                                    </p:animEffect>
                                    <p:anim calcmode="lin" valueType="num">
                                      <p:cBhvr>
                                        <p:cTn id="24"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29" dur="13">
                                          <p:stCondLst>
                                            <p:cond delay="325"/>
                                          </p:stCondLst>
                                        </p:cTn>
                                        <p:tgtEl>
                                          <p:spTgt spid="22"/>
                                        </p:tgtEl>
                                      </p:cBhvr>
                                      <p:to x="100000" y="60000"/>
                                    </p:animScale>
                                    <p:animScale>
                                      <p:cBhvr>
                                        <p:cTn id="30" dur="83" decel="50000">
                                          <p:stCondLst>
                                            <p:cond delay="338"/>
                                          </p:stCondLst>
                                        </p:cTn>
                                        <p:tgtEl>
                                          <p:spTgt spid="22"/>
                                        </p:tgtEl>
                                      </p:cBhvr>
                                      <p:to x="100000" y="100000"/>
                                    </p:animScale>
                                    <p:animScale>
                                      <p:cBhvr>
                                        <p:cTn id="31" dur="13">
                                          <p:stCondLst>
                                            <p:cond delay="656"/>
                                          </p:stCondLst>
                                        </p:cTn>
                                        <p:tgtEl>
                                          <p:spTgt spid="22"/>
                                        </p:tgtEl>
                                      </p:cBhvr>
                                      <p:to x="100000" y="80000"/>
                                    </p:animScale>
                                    <p:animScale>
                                      <p:cBhvr>
                                        <p:cTn id="32" dur="83" decel="50000">
                                          <p:stCondLst>
                                            <p:cond delay="669"/>
                                          </p:stCondLst>
                                        </p:cTn>
                                        <p:tgtEl>
                                          <p:spTgt spid="22"/>
                                        </p:tgtEl>
                                      </p:cBhvr>
                                      <p:to x="100000" y="100000"/>
                                    </p:animScale>
                                    <p:animScale>
                                      <p:cBhvr>
                                        <p:cTn id="33" dur="13">
                                          <p:stCondLst>
                                            <p:cond delay="821"/>
                                          </p:stCondLst>
                                        </p:cTn>
                                        <p:tgtEl>
                                          <p:spTgt spid="22"/>
                                        </p:tgtEl>
                                      </p:cBhvr>
                                      <p:to x="100000" y="90000"/>
                                    </p:animScale>
                                    <p:animScale>
                                      <p:cBhvr>
                                        <p:cTn id="34" dur="83" decel="50000">
                                          <p:stCondLst>
                                            <p:cond delay="834"/>
                                          </p:stCondLst>
                                        </p:cTn>
                                        <p:tgtEl>
                                          <p:spTgt spid="22"/>
                                        </p:tgtEl>
                                      </p:cBhvr>
                                      <p:to x="100000" y="100000"/>
                                    </p:animScale>
                                    <p:animScale>
                                      <p:cBhvr>
                                        <p:cTn id="35" dur="13">
                                          <p:stCondLst>
                                            <p:cond delay="904"/>
                                          </p:stCondLst>
                                        </p:cTn>
                                        <p:tgtEl>
                                          <p:spTgt spid="22"/>
                                        </p:tgtEl>
                                      </p:cBhvr>
                                      <p:to x="100000" y="95000"/>
                                    </p:animScale>
                                    <p:animScale>
                                      <p:cBhvr>
                                        <p:cTn id="36" dur="83" decel="50000">
                                          <p:stCondLst>
                                            <p:cond delay="917"/>
                                          </p:stCondLst>
                                        </p:cTn>
                                        <p:tgtEl>
                                          <p:spTgt spid="22"/>
                                        </p:tgtEl>
                                      </p:cBhvr>
                                      <p:to x="100000" y="100000"/>
                                    </p:animScale>
                                  </p:childTnLst>
                                </p:cTn>
                              </p:par>
                              <p:par>
                                <p:cTn id="37" presetID="26" presetClass="entr" presetSubtype="0" fill="hold" nodeType="withEffect">
                                  <p:stCondLst>
                                    <p:cond delay="1000"/>
                                  </p:stCondLst>
                                  <p:childTnLst>
                                    <p:set>
                                      <p:cBhvr>
                                        <p:cTn id="38" dur="1" fill="hold">
                                          <p:stCondLst>
                                            <p:cond delay="0"/>
                                          </p:stCondLst>
                                        </p:cTn>
                                        <p:tgtEl>
                                          <p:spTgt spid="34"/>
                                        </p:tgtEl>
                                        <p:attrNameLst>
                                          <p:attrName>style.visibility</p:attrName>
                                        </p:attrNameLst>
                                      </p:cBhvr>
                                      <p:to>
                                        <p:strVal val="visible"/>
                                      </p:to>
                                    </p:set>
                                    <p:animEffect transition="in" filter="wipe(down)">
                                      <p:cBhvr>
                                        <p:cTn id="39" dur="290">
                                          <p:stCondLst>
                                            <p:cond delay="0"/>
                                          </p:stCondLst>
                                        </p:cTn>
                                        <p:tgtEl>
                                          <p:spTgt spid="34"/>
                                        </p:tgtEl>
                                      </p:cBhvr>
                                    </p:animEffect>
                                    <p:anim calcmode="lin" valueType="num">
                                      <p:cBhvr>
                                        <p:cTn id="40" dur="911"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34"/>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34"/>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34"/>
                                        </p:tgtEl>
                                        <p:attrNameLst>
                                          <p:attrName>ppt_y</p:attrName>
                                        </p:attrNameLst>
                                      </p:cBhvr>
                                      <p:tavLst>
                                        <p:tav tm="0" fmla="#ppt_y-sin(pi*$)/81">
                                          <p:val>
                                            <p:fltVal val="0"/>
                                          </p:val>
                                        </p:tav>
                                        <p:tav tm="100000">
                                          <p:val>
                                            <p:fltVal val="1"/>
                                          </p:val>
                                        </p:tav>
                                      </p:tavLst>
                                    </p:anim>
                                    <p:animScale>
                                      <p:cBhvr>
                                        <p:cTn id="45" dur="13">
                                          <p:stCondLst>
                                            <p:cond delay="325"/>
                                          </p:stCondLst>
                                        </p:cTn>
                                        <p:tgtEl>
                                          <p:spTgt spid="34"/>
                                        </p:tgtEl>
                                      </p:cBhvr>
                                      <p:to x="100000" y="60000"/>
                                    </p:animScale>
                                    <p:animScale>
                                      <p:cBhvr>
                                        <p:cTn id="46" dur="83" decel="50000">
                                          <p:stCondLst>
                                            <p:cond delay="338"/>
                                          </p:stCondLst>
                                        </p:cTn>
                                        <p:tgtEl>
                                          <p:spTgt spid="34"/>
                                        </p:tgtEl>
                                      </p:cBhvr>
                                      <p:to x="100000" y="100000"/>
                                    </p:animScale>
                                    <p:animScale>
                                      <p:cBhvr>
                                        <p:cTn id="47" dur="13">
                                          <p:stCondLst>
                                            <p:cond delay="656"/>
                                          </p:stCondLst>
                                        </p:cTn>
                                        <p:tgtEl>
                                          <p:spTgt spid="34"/>
                                        </p:tgtEl>
                                      </p:cBhvr>
                                      <p:to x="100000" y="80000"/>
                                    </p:animScale>
                                    <p:animScale>
                                      <p:cBhvr>
                                        <p:cTn id="48" dur="83" decel="50000">
                                          <p:stCondLst>
                                            <p:cond delay="669"/>
                                          </p:stCondLst>
                                        </p:cTn>
                                        <p:tgtEl>
                                          <p:spTgt spid="34"/>
                                        </p:tgtEl>
                                      </p:cBhvr>
                                      <p:to x="100000" y="100000"/>
                                    </p:animScale>
                                    <p:animScale>
                                      <p:cBhvr>
                                        <p:cTn id="49" dur="13">
                                          <p:stCondLst>
                                            <p:cond delay="821"/>
                                          </p:stCondLst>
                                        </p:cTn>
                                        <p:tgtEl>
                                          <p:spTgt spid="34"/>
                                        </p:tgtEl>
                                      </p:cBhvr>
                                      <p:to x="100000" y="90000"/>
                                    </p:animScale>
                                    <p:animScale>
                                      <p:cBhvr>
                                        <p:cTn id="50" dur="83" decel="50000">
                                          <p:stCondLst>
                                            <p:cond delay="834"/>
                                          </p:stCondLst>
                                        </p:cTn>
                                        <p:tgtEl>
                                          <p:spTgt spid="34"/>
                                        </p:tgtEl>
                                      </p:cBhvr>
                                      <p:to x="100000" y="100000"/>
                                    </p:animScale>
                                    <p:animScale>
                                      <p:cBhvr>
                                        <p:cTn id="51" dur="13">
                                          <p:stCondLst>
                                            <p:cond delay="904"/>
                                          </p:stCondLst>
                                        </p:cTn>
                                        <p:tgtEl>
                                          <p:spTgt spid="34"/>
                                        </p:tgtEl>
                                      </p:cBhvr>
                                      <p:to x="100000" y="95000"/>
                                    </p:animScale>
                                    <p:animScale>
                                      <p:cBhvr>
                                        <p:cTn id="52" dur="83" decel="50000">
                                          <p:stCondLst>
                                            <p:cond delay="917"/>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p:cNvSpPr/>
          <p:nvPr/>
        </p:nvSpPr>
        <p:spPr>
          <a:xfrm>
            <a:off x="0" y="0"/>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sp>
        <p:nvSpPr>
          <p:cNvPr id="7" name="Rectangle 6"/>
          <p:cNvSpPr/>
          <p:nvPr/>
        </p:nvSpPr>
        <p:spPr>
          <a:xfrm>
            <a:off x="0" y="1661994"/>
            <a:ext cx="9664700" cy="1015663"/>
          </a:xfrm>
          <a:prstGeom prst="rect">
            <a:avLst/>
          </a:prstGeom>
        </p:spPr>
        <p:txBody>
          <a:bodyPr wrap="square">
            <a:spAutoFit/>
          </a:bodyPr>
          <a:lstStyle/>
          <a:p>
            <a:endParaRPr lang="en-MY" sz="2000" b="0" i="0" u="none" strike="noStrike" baseline="0" dirty="0">
              <a:solidFill>
                <a:srgbClr val="000000"/>
              </a:solidFill>
              <a:latin typeface="Calibri" panose="020F0502020204030204" charset="0"/>
            </a:endParaRPr>
          </a:p>
          <a:p>
            <a:r>
              <a:rPr lang="en-MY" sz="2000" b="0" i="0" u="none" strike="noStrike" baseline="0" dirty="0">
                <a:solidFill>
                  <a:srgbClr val="000000"/>
                </a:solidFill>
                <a:latin typeface="Calibri" panose="020F0502020204030204" charset="0"/>
              </a:rPr>
              <a:t> </a:t>
            </a:r>
            <a:endParaRPr lang="en-MY" sz="2000" b="0" i="0" u="none" strike="noStrike" baseline="0" dirty="0">
              <a:solidFill>
                <a:srgbClr val="000000"/>
              </a:solidFill>
              <a:latin typeface="Calibri" panose="020F0502020204030204" charset="0"/>
            </a:endParaRPr>
          </a:p>
          <a:p>
            <a:pPr marL="177800" indent="-177800"/>
            <a:r>
              <a:rPr lang="en-MY" sz="2000" b="0" i="0" u="none" strike="noStrike" baseline="0" dirty="0">
                <a:solidFill>
                  <a:srgbClr val="000000"/>
                </a:solidFill>
                <a:latin typeface="Calibri" panose="020F0502020204030204" charset="0"/>
              </a:rPr>
              <a:t>  </a:t>
            </a:r>
            <a:endParaRPr lang="en-MY" sz="2000" b="0" i="0" u="none" strike="noStrike" baseline="0" dirty="0">
              <a:solidFill>
                <a:srgbClr val="000000"/>
              </a:solidFill>
              <a:latin typeface="Calibri" panose="020F0502020204030204" charset="0"/>
            </a:endParaRPr>
          </a:p>
        </p:txBody>
      </p:sp>
      <p:sp>
        <p:nvSpPr>
          <p:cNvPr id="4" name="Rectangle 3"/>
          <p:cNvSpPr/>
          <p:nvPr/>
        </p:nvSpPr>
        <p:spPr>
          <a:xfrm>
            <a:off x="360952" y="860936"/>
            <a:ext cx="11458644" cy="400110"/>
          </a:xfrm>
          <a:prstGeom prst="rect">
            <a:avLst/>
          </a:prstGeom>
        </p:spPr>
        <p:txBody>
          <a:bodyPr wrap="square">
            <a:spAutoFit/>
          </a:bodyPr>
          <a:lstStyle/>
          <a:p>
            <a:pPr>
              <a:spcAft>
                <a:spcPts val="0"/>
              </a:spcAft>
            </a:pPr>
            <a:r>
              <a:rPr lang="en-MY" sz="2000" b="1" dirty="0">
                <a:latin typeface="Calibri" panose="020F0502020204030204" charset="0"/>
                <a:ea typeface="Calibri" panose="020F0502020204030204" charset="0"/>
                <a:cs typeface="Times New Roman" panose="02020603050405020304" pitchFamily="18" charset="0"/>
              </a:rPr>
              <a:t>The biomedia allows the growth of aerobic and anaerobic bacteria thus it’s a very efficient system</a:t>
            </a:r>
            <a:endParaRPr lang="en-MY" sz="2000" b="1" dirty="0">
              <a:effectLst/>
              <a:latin typeface="Calibri" panose="020F0502020204030204" charset="0"/>
              <a:ea typeface="Calibri" panose="020F0502020204030204" charset="0"/>
              <a:cs typeface="Times New Roman" panose="02020603050405020304" pitchFamily="18" charset="0"/>
            </a:endParaRPr>
          </a:p>
        </p:txBody>
      </p:sp>
      <p:sp>
        <p:nvSpPr>
          <p:cNvPr id="144" name="Rectangle 143"/>
          <p:cNvSpPr/>
          <p:nvPr/>
        </p:nvSpPr>
        <p:spPr>
          <a:xfrm>
            <a:off x="2066726" y="143548"/>
            <a:ext cx="7651086" cy="523220"/>
          </a:xfrm>
          <a:prstGeom prst="rect">
            <a:avLst/>
          </a:prstGeom>
        </p:spPr>
        <p:txBody>
          <a:bodyPr wrap="square">
            <a:spAutoFit/>
          </a:bodyPr>
          <a:lstStyle/>
          <a:p>
            <a:pPr algn="ctr">
              <a:spcAft>
                <a:spcPts val="0"/>
              </a:spcAft>
            </a:pPr>
            <a:r>
              <a:rPr lang="en-MY" sz="2800" b="1" dirty="0">
                <a:latin typeface="Calibri" panose="020F0502020204030204" charset="0"/>
                <a:ea typeface="Calibri" panose="020F0502020204030204" charset="0"/>
                <a:cs typeface="Times New Roman" panose="02020603050405020304" pitchFamily="18" charset="0"/>
              </a:rPr>
              <a:t>  </a:t>
            </a:r>
            <a:r>
              <a:rPr lang="en-MY" sz="2400" b="1" dirty="0">
                <a:solidFill>
                  <a:srgbClr val="C00000"/>
                </a:solidFill>
              </a:rPr>
              <a:t>BIOSLIME GROWTH PROFILE ON ROOTS BIOMEDIA</a:t>
            </a:r>
            <a:endParaRPr lang="en-MY" sz="2400" b="1" dirty="0">
              <a:solidFill>
                <a:srgbClr val="C00000"/>
              </a:solidFill>
            </a:endParaRPr>
          </a:p>
        </p:txBody>
      </p:sp>
      <p:grpSp>
        <p:nvGrpSpPr>
          <p:cNvPr id="145" name="グループ化 75"/>
          <p:cNvGrpSpPr>
            <a:grpSpLocks noChangeAspect="1"/>
          </p:cNvGrpSpPr>
          <p:nvPr/>
        </p:nvGrpSpPr>
        <p:grpSpPr>
          <a:xfrm>
            <a:off x="131733" y="1729998"/>
            <a:ext cx="12638870" cy="4311865"/>
            <a:chOff x="-4006583" y="-1226467"/>
            <a:chExt cx="10298126" cy="5485312"/>
          </a:xfrm>
        </p:grpSpPr>
        <p:sp>
          <p:nvSpPr>
            <p:cNvPr id="146" name="テキスト ボックス 1"/>
            <p:cNvSpPr txBox="1"/>
            <p:nvPr/>
          </p:nvSpPr>
          <p:spPr>
            <a:xfrm>
              <a:off x="4547728" y="2281565"/>
              <a:ext cx="1721209" cy="880190"/>
            </a:xfrm>
            <a:prstGeom prst="rect">
              <a:avLst/>
            </a:prstGeom>
            <a:noFill/>
          </p:spPr>
          <p:txBody>
            <a:bodyPr vert="horz" wrap="square" rtlCol="0">
              <a:noAutofit/>
            </a:bodyPr>
            <a:lstStyle/>
            <a:p>
              <a:pPr>
                <a:spcAft>
                  <a:spcPts val="0"/>
                </a:spcAft>
              </a:pPr>
              <a:r>
                <a:rPr lang="en-MY" sz="1800" kern="1200">
                  <a:solidFill>
                    <a:srgbClr val="000000"/>
                  </a:solidFill>
                  <a:effectLst/>
                  <a:latin typeface="Arial" panose="020B0604020202020204" pitchFamily="34" charset="0"/>
                  <a:ea typeface="MS Gothic" panose="020B0609070205080204" pitchFamily="49" charset="-128"/>
                </a:rPr>
                <a:t>→</a:t>
              </a:r>
              <a:r>
                <a:rPr lang="en-US" sz="1100" kern="1200">
                  <a:solidFill>
                    <a:srgbClr val="000000"/>
                  </a:solidFill>
                  <a:effectLst/>
                  <a:latin typeface="Arial" panose="020B0604020202020204" pitchFamily="34" charset="0"/>
                  <a:ea typeface="MS Gothic" panose="020B0609070205080204" pitchFamily="49" charset="-128"/>
                </a:rPr>
                <a:t>Aerobic Biofilm</a:t>
              </a:r>
              <a:endParaRPr lang="en-MY" sz="1200">
                <a:effectLst/>
                <a:latin typeface="Times New Roman" panose="02020603050405020304" pitchFamily="18" charset="0"/>
                <a:ea typeface="Times New Roman" panose="02020603050405020304" pitchFamily="18" charset="0"/>
              </a:endParaRPr>
            </a:p>
          </p:txBody>
        </p:sp>
        <p:sp>
          <p:nvSpPr>
            <p:cNvPr id="147" name="テキスト ボックス 2"/>
            <p:cNvSpPr txBox="1"/>
            <p:nvPr/>
          </p:nvSpPr>
          <p:spPr>
            <a:xfrm>
              <a:off x="4551949" y="1401790"/>
              <a:ext cx="1591609" cy="880190"/>
            </a:xfrm>
            <a:prstGeom prst="rect">
              <a:avLst/>
            </a:prstGeom>
            <a:noFill/>
          </p:spPr>
          <p:txBody>
            <a:bodyPr vert="horz" wrap="square" rtlCol="0">
              <a:noAutofit/>
            </a:bodyPr>
            <a:lstStyle/>
            <a:p>
              <a:pPr>
                <a:spcAft>
                  <a:spcPts val="0"/>
                </a:spcAft>
              </a:pPr>
              <a:r>
                <a:rPr lang="en-MY" sz="1800" kern="1200">
                  <a:solidFill>
                    <a:srgbClr val="000000"/>
                  </a:solidFill>
                  <a:effectLst/>
                  <a:latin typeface="Arial" panose="020B0604020202020204" pitchFamily="34" charset="0"/>
                  <a:ea typeface="MS Gothic" panose="020B0609070205080204" pitchFamily="49" charset="-128"/>
                </a:rPr>
                <a:t>→</a:t>
              </a:r>
              <a:r>
                <a:rPr lang="en-US" sz="1100" kern="1200">
                  <a:solidFill>
                    <a:srgbClr val="000000"/>
                  </a:solidFill>
                  <a:effectLst/>
                  <a:latin typeface="Arial" panose="020B0604020202020204" pitchFamily="34" charset="0"/>
                  <a:ea typeface="MS Gothic" panose="020B0609070205080204" pitchFamily="49" charset="-128"/>
                </a:rPr>
                <a:t>Water Layer</a:t>
              </a:r>
              <a:endParaRPr lang="en-MY" sz="1200">
                <a:effectLst/>
                <a:latin typeface="Times New Roman" panose="02020603050405020304" pitchFamily="18" charset="0"/>
                <a:ea typeface="Times New Roman" panose="02020603050405020304" pitchFamily="18" charset="0"/>
              </a:endParaRPr>
            </a:p>
          </p:txBody>
        </p:sp>
        <p:sp>
          <p:nvSpPr>
            <p:cNvPr id="148" name="テキスト ボックス 3"/>
            <p:cNvSpPr txBox="1"/>
            <p:nvPr/>
          </p:nvSpPr>
          <p:spPr>
            <a:xfrm>
              <a:off x="4577154" y="2805137"/>
              <a:ext cx="1714389" cy="880190"/>
            </a:xfrm>
            <a:prstGeom prst="rect">
              <a:avLst/>
            </a:prstGeom>
            <a:noFill/>
          </p:spPr>
          <p:txBody>
            <a:bodyPr vert="horz" wrap="square" rtlCol="0">
              <a:noAutofit/>
            </a:bodyPr>
            <a:lstStyle/>
            <a:p>
              <a:pPr>
                <a:spcAft>
                  <a:spcPts val="0"/>
                </a:spcAft>
              </a:pPr>
              <a:r>
                <a:rPr lang="en-MY" sz="1800" kern="1200">
                  <a:solidFill>
                    <a:srgbClr val="000000"/>
                  </a:solidFill>
                  <a:effectLst/>
                  <a:latin typeface="Arial" panose="020B0604020202020204" pitchFamily="34" charset="0"/>
                  <a:ea typeface="MS Gothic" panose="020B0609070205080204" pitchFamily="49" charset="-128"/>
                </a:rPr>
                <a:t>→</a:t>
              </a:r>
              <a:r>
                <a:rPr lang="en-US" sz="1100" kern="1200">
                  <a:solidFill>
                    <a:srgbClr val="000000"/>
                  </a:solidFill>
                  <a:effectLst/>
                  <a:latin typeface="Arial" panose="020B0604020202020204" pitchFamily="34" charset="0"/>
                  <a:ea typeface="MS Gothic" panose="020B0609070205080204" pitchFamily="49" charset="-128"/>
                </a:rPr>
                <a:t>Anaer</a:t>
              </a:r>
              <a:r>
                <a:rPr lang="en-US" sz="1200" kern="1200">
                  <a:solidFill>
                    <a:srgbClr val="000000"/>
                  </a:solidFill>
                  <a:effectLst/>
                  <a:latin typeface="Arial" panose="020B0604020202020204" pitchFamily="34" charset="0"/>
                  <a:ea typeface="MS Gothic" panose="020B0609070205080204" pitchFamily="49" charset="-128"/>
                </a:rPr>
                <a:t>obic </a:t>
              </a:r>
              <a:r>
                <a:rPr lang="en-US" sz="1100" kern="1200">
                  <a:solidFill>
                    <a:srgbClr val="000000"/>
                  </a:solidFill>
                  <a:effectLst/>
                  <a:latin typeface="Arial" panose="020B0604020202020204" pitchFamily="34" charset="0"/>
                  <a:ea typeface="MS Gothic" panose="020B0609070205080204" pitchFamily="49" charset="-128"/>
                </a:rPr>
                <a:t>Biofilm</a:t>
              </a:r>
              <a:endParaRPr lang="en-MY" sz="1200">
                <a:effectLst/>
                <a:latin typeface="Times New Roman" panose="02020603050405020304" pitchFamily="18" charset="0"/>
                <a:ea typeface="Times New Roman" panose="02020603050405020304" pitchFamily="18" charset="0"/>
              </a:endParaRPr>
            </a:p>
          </p:txBody>
        </p:sp>
        <p:sp>
          <p:nvSpPr>
            <p:cNvPr id="149" name="テキスト ボックス 4"/>
            <p:cNvSpPr txBox="1"/>
            <p:nvPr/>
          </p:nvSpPr>
          <p:spPr>
            <a:xfrm>
              <a:off x="4577155" y="3255919"/>
              <a:ext cx="1441024" cy="880190"/>
            </a:xfrm>
            <a:prstGeom prst="rect">
              <a:avLst/>
            </a:prstGeom>
            <a:noFill/>
          </p:spPr>
          <p:txBody>
            <a:bodyPr vert="horz" wrap="square" rtlCol="0">
              <a:noAutofit/>
            </a:bodyPr>
            <a:lstStyle/>
            <a:p>
              <a:pPr>
                <a:spcAft>
                  <a:spcPts val="0"/>
                </a:spcAft>
              </a:pPr>
              <a:r>
                <a:rPr lang="en-MY" sz="1600" kern="1200">
                  <a:solidFill>
                    <a:srgbClr val="000000"/>
                  </a:solidFill>
                  <a:effectLst/>
                  <a:latin typeface="Arial" panose="020B0604020202020204" pitchFamily="34" charset="0"/>
                  <a:ea typeface="MS Gothic" panose="020B0609070205080204" pitchFamily="49" charset="-128"/>
                </a:rPr>
                <a:t>→</a:t>
              </a:r>
              <a:r>
                <a:rPr lang="en-US" sz="1100" kern="1200">
                  <a:solidFill>
                    <a:srgbClr val="000000"/>
                  </a:solidFill>
                  <a:effectLst/>
                  <a:latin typeface="Arial" panose="020B0604020202020204" pitchFamily="34" charset="0"/>
                  <a:ea typeface="MS Gothic" panose="020B0609070205080204" pitchFamily="49" charset="-128"/>
                </a:rPr>
                <a:t>Bio</a:t>
              </a:r>
              <a:r>
                <a:rPr lang="en-US" sz="1000" kern="1200">
                  <a:solidFill>
                    <a:srgbClr val="000000"/>
                  </a:solidFill>
                  <a:effectLst/>
                  <a:latin typeface="Arial" panose="020B0604020202020204" pitchFamily="34" charset="0"/>
                  <a:ea typeface="MS Gothic" panose="020B0609070205080204" pitchFamily="49" charset="-128"/>
                </a:rPr>
                <a:t>-</a:t>
              </a:r>
              <a:r>
                <a:rPr lang="en-US" sz="1100" kern="1200">
                  <a:solidFill>
                    <a:srgbClr val="000000"/>
                  </a:solidFill>
                  <a:effectLst/>
                  <a:latin typeface="Arial" panose="020B0604020202020204" pitchFamily="34" charset="0"/>
                  <a:ea typeface="MS Gothic" panose="020B0609070205080204" pitchFamily="49" charset="-128"/>
                </a:rPr>
                <a:t>media</a:t>
              </a:r>
              <a:endParaRPr lang="en-MY" sz="1200">
                <a:effectLst/>
                <a:latin typeface="Times New Roman" panose="02020603050405020304" pitchFamily="18" charset="0"/>
                <a:ea typeface="Times New Roman" panose="02020603050405020304" pitchFamily="18" charset="0"/>
              </a:endParaRPr>
            </a:p>
          </p:txBody>
        </p:sp>
        <p:sp>
          <p:nvSpPr>
            <p:cNvPr id="150" name="テキスト ボックス 5"/>
            <p:cNvSpPr txBox="1"/>
            <p:nvPr/>
          </p:nvSpPr>
          <p:spPr>
            <a:xfrm>
              <a:off x="4545276" y="249887"/>
              <a:ext cx="971388" cy="880190"/>
            </a:xfrm>
            <a:prstGeom prst="rect">
              <a:avLst/>
            </a:prstGeom>
            <a:noFill/>
          </p:spPr>
          <p:txBody>
            <a:bodyPr vert="horz" wrap="square" rtlCol="0">
              <a:noAutofit/>
            </a:bodyPr>
            <a:lstStyle/>
            <a:p>
              <a:pPr>
                <a:spcAft>
                  <a:spcPts val="0"/>
                </a:spcAft>
              </a:pPr>
              <a:r>
                <a:rPr lang="en-MY" sz="1800" kern="1200" dirty="0">
                  <a:solidFill>
                    <a:srgbClr val="000000"/>
                  </a:solidFill>
                  <a:effectLst/>
                  <a:latin typeface="Arial" panose="020B0604020202020204" pitchFamily="34" charset="0"/>
                  <a:ea typeface="MS Gothic" panose="020B0609070205080204" pitchFamily="49" charset="-128"/>
                </a:rPr>
                <a:t>→</a:t>
              </a:r>
              <a:r>
                <a:rPr lang="en-US" sz="1100" kern="1200" dirty="0">
                  <a:solidFill>
                    <a:srgbClr val="000000"/>
                  </a:solidFill>
                  <a:effectLst/>
                  <a:latin typeface="Arial" panose="020B0604020202020204" pitchFamily="34" charset="0"/>
                  <a:ea typeface="MS Gothic" panose="020B0609070205080204" pitchFamily="49" charset="-128"/>
                </a:rPr>
                <a:t>Air</a:t>
              </a:r>
              <a:endParaRPr lang="en-MY" sz="1200" dirty="0">
                <a:effectLst/>
                <a:latin typeface="Times New Roman" panose="02020603050405020304" pitchFamily="18" charset="0"/>
                <a:ea typeface="Times New Roman" panose="02020603050405020304" pitchFamily="18" charset="0"/>
              </a:endParaRPr>
            </a:p>
          </p:txBody>
        </p:sp>
        <p:grpSp>
          <p:nvGrpSpPr>
            <p:cNvPr id="151" name="グループ化 6"/>
            <p:cNvGrpSpPr>
              <a:grpSpLocks noChangeAspect="1"/>
            </p:cNvGrpSpPr>
            <p:nvPr/>
          </p:nvGrpSpPr>
          <p:grpSpPr>
            <a:xfrm>
              <a:off x="-1" y="0"/>
              <a:ext cx="4772659" cy="3708068"/>
              <a:chOff x="-1" y="0"/>
              <a:chExt cx="5215053" cy="4051778"/>
            </a:xfrm>
          </p:grpSpPr>
          <p:grpSp>
            <p:nvGrpSpPr>
              <p:cNvPr id="152" name="グループ化 7"/>
              <p:cNvGrpSpPr/>
              <p:nvPr/>
            </p:nvGrpSpPr>
            <p:grpSpPr>
              <a:xfrm>
                <a:off x="-1" y="0"/>
                <a:ext cx="5043332" cy="3869581"/>
                <a:chOff x="0" y="0"/>
                <a:chExt cx="3302892" cy="3869581"/>
              </a:xfrm>
            </p:grpSpPr>
            <p:sp>
              <p:nvSpPr>
                <p:cNvPr id="208" name="角丸四角形 115"/>
                <p:cNvSpPr/>
                <p:nvPr/>
              </p:nvSpPr>
              <p:spPr>
                <a:xfrm rot="16200000">
                  <a:off x="1318805" y="1886561"/>
                  <a:ext cx="665128" cy="3300911"/>
                </a:xfrm>
                <a:prstGeom prst="roundRect">
                  <a:avLst>
                    <a:gd name="adj" fmla="val 16086"/>
                  </a:avLst>
                </a:prstGeom>
                <a:solidFill>
                  <a:schemeClr val="bg1">
                    <a:lumMod val="50000"/>
                  </a:schemeClr>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MY"/>
                </a:p>
              </p:txBody>
            </p:sp>
            <p:sp>
              <p:nvSpPr>
                <p:cNvPr id="209" name="二等辺三角形 9"/>
                <p:cNvSpPr/>
                <p:nvPr/>
              </p:nvSpPr>
              <p:spPr>
                <a:xfrm rot="10800000">
                  <a:off x="139" y="769355"/>
                  <a:ext cx="3300770" cy="2416238"/>
                </a:xfrm>
                <a:custGeom>
                  <a:avLst/>
                  <a:gdLst/>
                  <a:ahLst/>
                  <a:cxnLst/>
                  <a:rect l="l" t="t" r="r" b="b"/>
                  <a:pathLst>
                    <a:path w="4325011" h="2366870">
                      <a:moveTo>
                        <a:pt x="4325011" y="698226"/>
                      </a:moveTo>
                      <a:lnTo>
                        <a:pt x="4325011" y="2267726"/>
                      </a:lnTo>
                      <a:cubicBezTo>
                        <a:pt x="4325011" y="2295561"/>
                        <a:pt x="4306868" y="2320356"/>
                        <a:pt x="4277865" y="2335068"/>
                      </a:cubicBezTo>
                      <a:cubicBezTo>
                        <a:pt x="4257320" y="2355246"/>
                        <a:pt x="4229270" y="2366870"/>
                        <a:pt x="4198569" y="2366870"/>
                      </a:cubicBezTo>
                      <a:lnTo>
                        <a:pt x="121911" y="2366870"/>
                      </a:lnTo>
                      <a:cubicBezTo>
                        <a:pt x="80318" y="2366870"/>
                        <a:pt x="43590" y="2345535"/>
                        <a:pt x="23465" y="2311699"/>
                      </a:cubicBezTo>
                      <a:cubicBezTo>
                        <a:pt x="17326" y="2307298"/>
                        <a:pt x="13457" y="2301291"/>
                        <a:pt x="12014" y="2294303"/>
                      </a:cubicBezTo>
                      <a:cubicBezTo>
                        <a:pt x="8424" y="2288244"/>
                        <a:pt x="6038" y="2281577"/>
                        <a:pt x="6330" y="2274115"/>
                      </a:cubicBezTo>
                      <a:cubicBezTo>
                        <a:pt x="4645" y="2272107"/>
                        <a:pt x="4531" y="2269926"/>
                        <a:pt x="4531" y="2267726"/>
                      </a:cubicBezTo>
                      <a:lnTo>
                        <a:pt x="4531" y="2264989"/>
                      </a:lnTo>
                      <a:cubicBezTo>
                        <a:pt x="736" y="2257842"/>
                        <a:pt x="0" y="2250010"/>
                        <a:pt x="0" y="2242001"/>
                      </a:cubicBezTo>
                      <a:lnTo>
                        <a:pt x="0" y="0"/>
                      </a:lnTo>
                      <a:cubicBezTo>
                        <a:pt x="648818" y="111201"/>
                        <a:pt x="1382899" y="172900"/>
                        <a:pt x="2160241" y="172900"/>
                      </a:cubicBezTo>
                      <a:cubicBezTo>
                        <a:pt x="2937582" y="172900"/>
                        <a:pt x="3671662" y="111201"/>
                        <a:pt x="4320480" y="0"/>
                      </a:cubicBezTo>
                      <a:lnTo>
                        <a:pt x="4320480" y="698731"/>
                      </a:lnTo>
                      <a:cubicBezTo>
                        <a:pt x="4321994" y="698588"/>
                        <a:pt x="4323503" y="698407"/>
                        <a:pt x="4325011" y="698226"/>
                      </a:cubicBezTo>
                      <a:close/>
                    </a:path>
                  </a:pathLst>
                </a:custGeom>
                <a:solidFill>
                  <a:srgbClr val="B7DEE8"/>
                </a:solid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sp>
              <p:nvSpPr>
                <p:cNvPr id="210" name="正方形/長方形 3"/>
                <p:cNvSpPr/>
                <p:nvPr/>
              </p:nvSpPr>
              <p:spPr>
                <a:xfrm>
                  <a:off x="914" y="21728"/>
                  <a:ext cx="3301978" cy="948924"/>
                </a:xfrm>
                <a:custGeom>
                  <a:avLst/>
                  <a:gdLst/>
                  <a:ahLst/>
                  <a:cxnLst/>
                  <a:rect l="l" t="t" r="r" b="b"/>
                  <a:pathLst>
                    <a:path w="3301200" h="1459378">
                      <a:moveTo>
                        <a:pt x="91057" y="0"/>
                      </a:moveTo>
                      <a:lnTo>
                        <a:pt x="3210143" y="0"/>
                      </a:lnTo>
                      <a:cubicBezTo>
                        <a:pt x="3260432" y="0"/>
                        <a:pt x="3301200" y="40768"/>
                        <a:pt x="3301200" y="91057"/>
                      </a:cubicBezTo>
                      <a:lnTo>
                        <a:pt x="3301200" y="1144302"/>
                      </a:lnTo>
                      <a:lnTo>
                        <a:pt x="3301200" y="1278220"/>
                      </a:lnTo>
                      <a:lnTo>
                        <a:pt x="3301200" y="1459378"/>
                      </a:lnTo>
                      <a:lnTo>
                        <a:pt x="0" y="1459378"/>
                      </a:lnTo>
                      <a:lnTo>
                        <a:pt x="0" y="1278220"/>
                      </a:lnTo>
                      <a:lnTo>
                        <a:pt x="0" y="1144302"/>
                      </a:lnTo>
                      <a:lnTo>
                        <a:pt x="0" y="91057"/>
                      </a:lnTo>
                      <a:cubicBezTo>
                        <a:pt x="0" y="40768"/>
                        <a:pt x="40768" y="0"/>
                        <a:pt x="91057" y="0"/>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sp>
              <p:nvSpPr>
                <p:cNvPr id="211" name="二等辺三角形 9"/>
                <p:cNvSpPr/>
                <p:nvPr/>
              </p:nvSpPr>
              <p:spPr>
                <a:xfrm rot="10800000">
                  <a:off x="139" y="2920629"/>
                  <a:ext cx="3300906" cy="654159"/>
                </a:xfrm>
                <a:custGeom>
                  <a:avLst/>
                  <a:gdLst/>
                  <a:ahLst/>
                  <a:cxnLst/>
                  <a:rect l="l" t="t" r="r" b="b"/>
                  <a:pathLst>
                    <a:path w="3300906" h="654159">
                      <a:moveTo>
                        <a:pt x="3207764" y="654159"/>
                      </a:moveTo>
                      <a:lnTo>
                        <a:pt x="1044680" y="654159"/>
                      </a:lnTo>
                      <a:cubicBezTo>
                        <a:pt x="1049944" y="641665"/>
                        <a:pt x="1054297" y="629985"/>
                        <a:pt x="1058792" y="621194"/>
                      </a:cubicBezTo>
                      <a:cubicBezTo>
                        <a:pt x="1075486" y="576711"/>
                        <a:pt x="992241" y="538735"/>
                        <a:pt x="972729" y="528121"/>
                      </a:cubicBezTo>
                      <a:cubicBezTo>
                        <a:pt x="945249" y="528351"/>
                        <a:pt x="875759" y="587620"/>
                        <a:pt x="864378" y="620325"/>
                      </a:cubicBezTo>
                      <a:cubicBezTo>
                        <a:pt x="860691" y="630918"/>
                        <a:pt x="857534" y="642398"/>
                        <a:pt x="857936" y="654159"/>
                      </a:cubicBezTo>
                      <a:lnTo>
                        <a:pt x="93142" y="654159"/>
                      </a:lnTo>
                      <a:cubicBezTo>
                        <a:pt x="41701" y="654159"/>
                        <a:pt x="0" y="638708"/>
                        <a:pt x="0" y="619648"/>
                      </a:cubicBezTo>
                      <a:lnTo>
                        <a:pt x="0" y="0"/>
                      </a:lnTo>
                      <a:cubicBezTo>
                        <a:pt x="495706" y="30734"/>
                        <a:pt x="1056554" y="47787"/>
                        <a:pt x="1650454" y="47787"/>
                      </a:cubicBezTo>
                      <a:cubicBezTo>
                        <a:pt x="2244353" y="47787"/>
                        <a:pt x="2805200" y="30734"/>
                        <a:pt x="3300906" y="0"/>
                      </a:cubicBezTo>
                      <a:lnTo>
                        <a:pt x="3300906" y="619648"/>
                      </a:lnTo>
                      <a:cubicBezTo>
                        <a:pt x="3300906" y="638708"/>
                        <a:pt x="3259205" y="654159"/>
                        <a:pt x="3207764" y="654159"/>
                      </a:cubicBezTo>
                      <a:close/>
                    </a:path>
                  </a:pathLst>
                </a:custGeom>
                <a:pattFill prst="pct5">
                  <a:fgClr>
                    <a:schemeClr val="bg1"/>
                  </a:fgClr>
                  <a:bgClr>
                    <a:srgbClr val="F9AB6B"/>
                  </a:bgClr>
                </a:patt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sp>
              <p:nvSpPr>
                <p:cNvPr id="212" name="二等辺三角形 9"/>
                <p:cNvSpPr/>
                <p:nvPr/>
              </p:nvSpPr>
              <p:spPr>
                <a:xfrm rot="10800000">
                  <a:off x="2399134" y="2523651"/>
                  <a:ext cx="901911" cy="545335"/>
                </a:xfrm>
                <a:custGeom>
                  <a:avLst/>
                  <a:gdLst>
                    <a:gd name="connsiteX0" fmla="*/ 1102005 w 1102023"/>
                    <a:gd name="connsiteY0" fmla="*/ 374840 h 1019769"/>
                    <a:gd name="connsiteX1" fmla="*/ 1026714 w 1102023"/>
                    <a:gd name="connsiteY1" fmla="*/ 663268 h 1019769"/>
                    <a:gd name="connsiteX2" fmla="*/ 914030 w 1102023"/>
                    <a:gd name="connsiteY2" fmla="*/ 771219 h 1019769"/>
                    <a:gd name="connsiteX3" fmla="*/ 978921 w 1102023"/>
                    <a:gd name="connsiteY3" fmla="*/ 869273 h 1019769"/>
                    <a:gd name="connsiteX4" fmla="*/ 978768 w 1102023"/>
                    <a:gd name="connsiteY4" fmla="*/ 871163 h 1019769"/>
                    <a:gd name="connsiteX5" fmla="*/ 985048 w 1102023"/>
                    <a:gd name="connsiteY5" fmla="*/ 1019769 h 1019769"/>
                    <a:gd name="connsiteX6" fmla="*/ 0 w 1102023"/>
                    <a:gd name="connsiteY6" fmla="*/ 886419 h 1019769"/>
                    <a:gd name="connsiteX7" fmla="*/ 0 w 1102023"/>
                    <a:gd name="connsiteY7" fmla="*/ 0 h 1019769"/>
                    <a:gd name="connsiteX8" fmla="*/ 364012 w 1102023"/>
                    <a:gd name="connsiteY8" fmla="*/ 55785 h 1019769"/>
                    <a:gd name="connsiteX9" fmla="*/ 353898 w 1102023"/>
                    <a:gd name="connsiteY9" fmla="*/ 98991 h 1019769"/>
                    <a:gd name="connsiteX10" fmla="*/ 457331 w 1102023"/>
                    <a:gd name="connsiteY10" fmla="*/ 202425 h 1019769"/>
                    <a:gd name="connsiteX11" fmla="*/ 560764 w 1102023"/>
                    <a:gd name="connsiteY11" fmla="*/ 98991 h 1019769"/>
                    <a:gd name="connsiteX12" fmla="*/ 557248 w 1102023"/>
                    <a:gd name="connsiteY12" fmla="*/ 81574 h 1019769"/>
                    <a:gd name="connsiteX13" fmla="*/ 973088 w 1102023"/>
                    <a:gd name="connsiteY13" fmla="*/ 126230 h 1019769"/>
                    <a:gd name="connsiteX14" fmla="*/ 960033 w 1102023"/>
                    <a:gd name="connsiteY14" fmla="*/ 192479 h 1019769"/>
                    <a:gd name="connsiteX15" fmla="*/ 1102005 w 1102023"/>
                    <a:gd name="connsiteY15" fmla="*/ 374840 h 1019769"/>
                    <a:gd name="connsiteX0-1" fmla="*/ 1102005 w 1102023"/>
                    <a:gd name="connsiteY0-2" fmla="*/ 374840 h 1045963"/>
                    <a:gd name="connsiteX1-3" fmla="*/ 1026714 w 1102023"/>
                    <a:gd name="connsiteY1-4" fmla="*/ 663268 h 1045963"/>
                    <a:gd name="connsiteX2-5" fmla="*/ 914030 w 1102023"/>
                    <a:gd name="connsiteY2-6" fmla="*/ 771219 h 1045963"/>
                    <a:gd name="connsiteX3-7" fmla="*/ 978921 w 1102023"/>
                    <a:gd name="connsiteY3-8" fmla="*/ 869273 h 1045963"/>
                    <a:gd name="connsiteX4-9" fmla="*/ 978768 w 1102023"/>
                    <a:gd name="connsiteY4-10" fmla="*/ 871163 h 1045963"/>
                    <a:gd name="connsiteX5-11" fmla="*/ 987429 w 1102023"/>
                    <a:gd name="connsiteY5-12" fmla="*/ 1045963 h 1045963"/>
                    <a:gd name="connsiteX6-13" fmla="*/ 0 w 1102023"/>
                    <a:gd name="connsiteY6-14" fmla="*/ 886419 h 1045963"/>
                    <a:gd name="connsiteX7-15" fmla="*/ 0 w 1102023"/>
                    <a:gd name="connsiteY7-16" fmla="*/ 0 h 1045963"/>
                    <a:gd name="connsiteX8-17" fmla="*/ 364012 w 1102023"/>
                    <a:gd name="connsiteY8-18" fmla="*/ 55785 h 1045963"/>
                    <a:gd name="connsiteX9-19" fmla="*/ 353898 w 1102023"/>
                    <a:gd name="connsiteY9-20" fmla="*/ 98991 h 1045963"/>
                    <a:gd name="connsiteX10-21" fmla="*/ 457331 w 1102023"/>
                    <a:gd name="connsiteY10-22" fmla="*/ 202425 h 1045963"/>
                    <a:gd name="connsiteX11-23" fmla="*/ 560764 w 1102023"/>
                    <a:gd name="connsiteY11-24" fmla="*/ 98991 h 1045963"/>
                    <a:gd name="connsiteX12-25" fmla="*/ 557248 w 1102023"/>
                    <a:gd name="connsiteY12-26" fmla="*/ 81574 h 1045963"/>
                    <a:gd name="connsiteX13-27" fmla="*/ 973088 w 1102023"/>
                    <a:gd name="connsiteY13-28" fmla="*/ 126230 h 1045963"/>
                    <a:gd name="connsiteX14-29" fmla="*/ 960033 w 1102023"/>
                    <a:gd name="connsiteY14-30" fmla="*/ 192479 h 1045963"/>
                    <a:gd name="connsiteX15-31" fmla="*/ 1102005 w 1102023"/>
                    <a:gd name="connsiteY15-32" fmla="*/ 374840 h 1045963"/>
                    <a:gd name="connsiteX0-33" fmla="*/ 1102005 w 1102023"/>
                    <a:gd name="connsiteY0-34" fmla="*/ 374840 h 1053107"/>
                    <a:gd name="connsiteX1-35" fmla="*/ 1026714 w 1102023"/>
                    <a:gd name="connsiteY1-36" fmla="*/ 663268 h 1053107"/>
                    <a:gd name="connsiteX2-37" fmla="*/ 914030 w 1102023"/>
                    <a:gd name="connsiteY2-38" fmla="*/ 771219 h 1053107"/>
                    <a:gd name="connsiteX3-39" fmla="*/ 978921 w 1102023"/>
                    <a:gd name="connsiteY3-40" fmla="*/ 869273 h 1053107"/>
                    <a:gd name="connsiteX4-41" fmla="*/ 978768 w 1102023"/>
                    <a:gd name="connsiteY4-42" fmla="*/ 871163 h 1053107"/>
                    <a:gd name="connsiteX5-43" fmla="*/ 989810 w 1102023"/>
                    <a:gd name="connsiteY5-44" fmla="*/ 1053107 h 1053107"/>
                    <a:gd name="connsiteX6-45" fmla="*/ 0 w 1102023"/>
                    <a:gd name="connsiteY6-46" fmla="*/ 886419 h 1053107"/>
                    <a:gd name="connsiteX7-47" fmla="*/ 0 w 1102023"/>
                    <a:gd name="connsiteY7-48" fmla="*/ 0 h 1053107"/>
                    <a:gd name="connsiteX8-49" fmla="*/ 364012 w 1102023"/>
                    <a:gd name="connsiteY8-50" fmla="*/ 55785 h 1053107"/>
                    <a:gd name="connsiteX9-51" fmla="*/ 353898 w 1102023"/>
                    <a:gd name="connsiteY9-52" fmla="*/ 98991 h 1053107"/>
                    <a:gd name="connsiteX10-53" fmla="*/ 457331 w 1102023"/>
                    <a:gd name="connsiteY10-54" fmla="*/ 202425 h 1053107"/>
                    <a:gd name="connsiteX11-55" fmla="*/ 560764 w 1102023"/>
                    <a:gd name="connsiteY11-56" fmla="*/ 98991 h 1053107"/>
                    <a:gd name="connsiteX12-57" fmla="*/ 557248 w 1102023"/>
                    <a:gd name="connsiteY12-58" fmla="*/ 81574 h 1053107"/>
                    <a:gd name="connsiteX13-59" fmla="*/ 973088 w 1102023"/>
                    <a:gd name="connsiteY13-60" fmla="*/ 126230 h 1053107"/>
                    <a:gd name="connsiteX14-61" fmla="*/ 960033 w 1102023"/>
                    <a:gd name="connsiteY14-62" fmla="*/ 192479 h 1053107"/>
                    <a:gd name="connsiteX15-63" fmla="*/ 1102005 w 1102023"/>
                    <a:gd name="connsiteY15-64" fmla="*/ 374840 h 10531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Lst>
                  <a:rect l="l" t="t" r="r" b="b"/>
                  <a:pathLst>
                    <a:path w="1102023" h="1053107">
                      <a:moveTo>
                        <a:pt x="1102005" y="374840"/>
                      </a:moveTo>
                      <a:cubicBezTo>
                        <a:pt x="1103037" y="466134"/>
                        <a:pt x="1061012" y="565136"/>
                        <a:pt x="1026714" y="663268"/>
                      </a:cubicBezTo>
                      <a:cubicBezTo>
                        <a:pt x="972884" y="646731"/>
                        <a:pt x="927020" y="747301"/>
                        <a:pt x="914030" y="771219"/>
                      </a:cubicBezTo>
                      <a:cubicBezTo>
                        <a:pt x="914195" y="793475"/>
                        <a:pt x="945267" y="837771"/>
                        <a:pt x="978921" y="869273"/>
                      </a:cubicBezTo>
                      <a:cubicBezTo>
                        <a:pt x="978756" y="869904"/>
                        <a:pt x="978761" y="870534"/>
                        <a:pt x="978768" y="871163"/>
                      </a:cubicBezTo>
                      <a:lnTo>
                        <a:pt x="989810" y="1053107"/>
                      </a:lnTo>
                      <a:lnTo>
                        <a:pt x="0" y="886419"/>
                      </a:lnTo>
                      <a:lnTo>
                        <a:pt x="0" y="0"/>
                      </a:lnTo>
                      <a:lnTo>
                        <a:pt x="364012" y="55785"/>
                      </a:lnTo>
                      <a:cubicBezTo>
                        <a:pt x="357319" y="68738"/>
                        <a:pt x="353898" y="83465"/>
                        <a:pt x="353898" y="98991"/>
                      </a:cubicBezTo>
                      <a:cubicBezTo>
                        <a:pt x="353898" y="156116"/>
                        <a:pt x="400207" y="202425"/>
                        <a:pt x="457331" y="202425"/>
                      </a:cubicBezTo>
                      <a:cubicBezTo>
                        <a:pt x="514455" y="202425"/>
                        <a:pt x="560764" y="156116"/>
                        <a:pt x="560764" y="98991"/>
                      </a:cubicBezTo>
                      <a:cubicBezTo>
                        <a:pt x="560764" y="92935"/>
                        <a:pt x="560244" y="87000"/>
                        <a:pt x="557248" y="81574"/>
                      </a:cubicBezTo>
                      <a:cubicBezTo>
                        <a:pt x="692993" y="99774"/>
                        <a:pt x="831773" y="114200"/>
                        <a:pt x="973088" y="126230"/>
                      </a:cubicBezTo>
                      <a:lnTo>
                        <a:pt x="960033" y="192479"/>
                      </a:lnTo>
                      <a:cubicBezTo>
                        <a:pt x="960033" y="291766"/>
                        <a:pt x="1012292" y="367518"/>
                        <a:pt x="1102005" y="374840"/>
                      </a:cubicBezTo>
                      <a:close/>
                    </a:path>
                  </a:pathLst>
                </a:custGeom>
                <a:pattFill prst="lgConfetti">
                  <a:fgClr>
                    <a:srgbClr val="F3CF8D"/>
                  </a:fgClr>
                  <a:bgClr>
                    <a:schemeClr val="bg1"/>
                  </a:bgClr>
                </a:patt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sp>
              <p:nvSpPr>
                <p:cNvPr id="213" name="二等辺三角形 9"/>
                <p:cNvSpPr/>
                <p:nvPr/>
              </p:nvSpPr>
              <p:spPr>
                <a:xfrm rot="10800000">
                  <a:off x="138" y="2526811"/>
                  <a:ext cx="2373937" cy="538320"/>
                </a:xfrm>
                <a:custGeom>
                  <a:avLst/>
                  <a:gdLst>
                    <a:gd name="connsiteX0" fmla="*/ 3194404 w 3194404"/>
                    <a:gd name="connsiteY0" fmla="*/ 0 h 922083"/>
                    <a:gd name="connsiteX1" fmla="*/ 3194404 w 3194404"/>
                    <a:gd name="connsiteY1" fmla="*/ 881602 h 922083"/>
                    <a:gd name="connsiteX2" fmla="*/ 120327 w 3194404"/>
                    <a:gd name="connsiteY2" fmla="*/ 922083 h 922083"/>
                    <a:gd name="connsiteX3" fmla="*/ 168458 w 3194404"/>
                    <a:gd name="connsiteY3" fmla="*/ 832786 h 922083"/>
                    <a:gd name="connsiteX4" fmla="*/ 40200 w 3194404"/>
                    <a:gd name="connsiteY4" fmla="*/ 640180 h 922083"/>
                    <a:gd name="connsiteX5" fmla="*/ 28155 w 3194404"/>
                    <a:gd name="connsiteY5" fmla="*/ 638790 h 922083"/>
                    <a:gd name="connsiteX6" fmla="*/ 0 w 3194404"/>
                    <a:gd name="connsiteY6" fmla="*/ 371501 h 922083"/>
                    <a:gd name="connsiteX7" fmla="*/ 9662 w 3194404"/>
                    <a:gd name="connsiteY7" fmla="*/ 372499 h 922083"/>
                    <a:gd name="connsiteX8" fmla="*/ 185367 w 3194404"/>
                    <a:gd name="connsiteY8" fmla="*/ 192479 h 922083"/>
                    <a:gd name="connsiteX9" fmla="*/ 176863 w 3194404"/>
                    <a:gd name="connsiteY9" fmla="*/ 149322 h 922083"/>
                    <a:gd name="connsiteX10" fmla="*/ 1034165 w 3194404"/>
                    <a:gd name="connsiteY10" fmla="*/ 178702 h 922083"/>
                    <a:gd name="connsiteX11" fmla="*/ 3194404 w 3194404"/>
                    <a:gd name="connsiteY11" fmla="*/ 0 h 922083"/>
                    <a:gd name="connsiteX0-1" fmla="*/ 3194404 w 3194404"/>
                    <a:gd name="connsiteY0-2" fmla="*/ 0 h 922083"/>
                    <a:gd name="connsiteX1-3" fmla="*/ 3194404 w 3194404"/>
                    <a:gd name="connsiteY1-4" fmla="*/ 881602 h 922083"/>
                    <a:gd name="connsiteX2-5" fmla="*/ 120327 w 3194404"/>
                    <a:gd name="connsiteY2-6" fmla="*/ 922083 h 922083"/>
                    <a:gd name="connsiteX3-7" fmla="*/ 168458 w 3194404"/>
                    <a:gd name="connsiteY3-8" fmla="*/ 832786 h 922083"/>
                    <a:gd name="connsiteX4-9" fmla="*/ 40200 w 3194404"/>
                    <a:gd name="connsiteY4-10" fmla="*/ 640180 h 922083"/>
                    <a:gd name="connsiteX5-11" fmla="*/ 28155 w 3194404"/>
                    <a:gd name="connsiteY5-12" fmla="*/ 638790 h 922083"/>
                    <a:gd name="connsiteX6-13" fmla="*/ 0 w 3194404"/>
                    <a:gd name="connsiteY6-14" fmla="*/ 371501 h 922083"/>
                    <a:gd name="connsiteX7-15" fmla="*/ 9662 w 3194404"/>
                    <a:gd name="connsiteY7-16" fmla="*/ 372499 h 922083"/>
                    <a:gd name="connsiteX8-17" fmla="*/ 185367 w 3194404"/>
                    <a:gd name="connsiteY8-18" fmla="*/ 192479 h 922083"/>
                    <a:gd name="connsiteX9-19" fmla="*/ 176863 w 3194404"/>
                    <a:gd name="connsiteY9-20" fmla="*/ 149322 h 922083"/>
                    <a:gd name="connsiteX10-21" fmla="*/ 1034165 w 3194404"/>
                    <a:gd name="connsiteY10-22" fmla="*/ 178702 h 922083"/>
                    <a:gd name="connsiteX11-23" fmla="*/ 3194404 w 3194404"/>
                    <a:gd name="connsiteY11-24" fmla="*/ 0 h 922083"/>
                    <a:gd name="connsiteX0-25" fmla="*/ 3194404 w 3194404"/>
                    <a:gd name="connsiteY0-26" fmla="*/ 0 h 922083"/>
                    <a:gd name="connsiteX1-27" fmla="*/ 3194404 w 3194404"/>
                    <a:gd name="connsiteY1-28" fmla="*/ 881602 h 922083"/>
                    <a:gd name="connsiteX2-29" fmla="*/ 120327 w 3194404"/>
                    <a:gd name="connsiteY2-30" fmla="*/ 922083 h 922083"/>
                    <a:gd name="connsiteX3-31" fmla="*/ 168458 w 3194404"/>
                    <a:gd name="connsiteY3-32" fmla="*/ 832786 h 922083"/>
                    <a:gd name="connsiteX4-33" fmla="*/ 40200 w 3194404"/>
                    <a:gd name="connsiteY4-34" fmla="*/ 640180 h 922083"/>
                    <a:gd name="connsiteX5-35" fmla="*/ 32917 w 3194404"/>
                    <a:gd name="connsiteY5-36" fmla="*/ 679274 h 922083"/>
                    <a:gd name="connsiteX6-37" fmla="*/ 0 w 3194404"/>
                    <a:gd name="connsiteY6-38" fmla="*/ 371501 h 922083"/>
                    <a:gd name="connsiteX7-39" fmla="*/ 9662 w 3194404"/>
                    <a:gd name="connsiteY7-40" fmla="*/ 372499 h 922083"/>
                    <a:gd name="connsiteX8-41" fmla="*/ 185367 w 3194404"/>
                    <a:gd name="connsiteY8-42" fmla="*/ 192479 h 922083"/>
                    <a:gd name="connsiteX9-43" fmla="*/ 176863 w 3194404"/>
                    <a:gd name="connsiteY9-44" fmla="*/ 149322 h 922083"/>
                    <a:gd name="connsiteX10-45" fmla="*/ 1034165 w 3194404"/>
                    <a:gd name="connsiteY10-46" fmla="*/ 178702 h 922083"/>
                    <a:gd name="connsiteX11-47" fmla="*/ 3194404 w 3194404"/>
                    <a:gd name="connsiteY11-48" fmla="*/ 0 h 922083"/>
                    <a:gd name="connsiteX0-49" fmla="*/ 3194404 w 3194404"/>
                    <a:gd name="connsiteY0-50" fmla="*/ 0 h 922083"/>
                    <a:gd name="connsiteX1-51" fmla="*/ 3194404 w 3194404"/>
                    <a:gd name="connsiteY1-52" fmla="*/ 881602 h 922083"/>
                    <a:gd name="connsiteX2-53" fmla="*/ 120327 w 3194404"/>
                    <a:gd name="connsiteY2-54" fmla="*/ 922083 h 922083"/>
                    <a:gd name="connsiteX3-55" fmla="*/ 168458 w 3194404"/>
                    <a:gd name="connsiteY3-56" fmla="*/ 832786 h 922083"/>
                    <a:gd name="connsiteX4-57" fmla="*/ 32917 w 3194404"/>
                    <a:gd name="connsiteY4-58" fmla="*/ 679274 h 922083"/>
                    <a:gd name="connsiteX5-59" fmla="*/ 0 w 3194404"/>
                    <a:gd name="connsiteY5-60" fmla="*/ 371501 h 922083"/>
                    <a:gd name="connsiteX6-61" fmla="*/ 9662 w 3194404"/>
                    <a:gd name="connsiteY6-62" fmla="*/ 372499 h 922083"/>
                    <a:gd name="connsiteX7-63" fmla="*/ 185367 w 3194404"/>
                    <a:gd name="connsiteY7-64" fmla="*/ 192479 h 922083"/>
                    <a:gd name="connsiteX8-65" fmla="*/ 176863 w 3194404"/>
                    <a:gd name="connsiteY8-66" fmla="*/ 149322 h 922083"/>
                    <a:gd name="connsiteX9-67" fmla="*/ 1034165 w 3194404"/>
                    <a:gd name="connsiteY9-68" fmla="*/ 178702 h 922083"/>
                    <a:gd name="connsiteX10-69" fmla="*/ 3194404 w 3194404"/>
                    <a:gd name="connsiteY10-70" fmla="*/ 0 h 922083"/>
                    <a:gd name="connsiteX0-71" fmla="*/ 3194404 w 3194404"/>
                    <a:gd name="connsiteY0-72" fmla="*/ 0 h 922083"/>
                    <a:gd name="connsiteX1-73" fmla="*/ 3194404 w 3194404"/>
                    <a:gd name="connsiteY1-74" fmla="*/ 881602 h 922083"/>
                    <a:gd name="connsiteX2-75" fmla="*/ 120327 w 3194404"/>
                    <a:gd name="connsiteY2-76" fmla="*/ 922083 h 922083"/>
                    <a:gd name="connsiteX3-77" fmla="*/ 168458 w 3194404"/>
                    <a:gd name="connsiteY3-78" fmla="*/ 832786 h 922083"/>
                    <a:gd name="connsiteX4-79" fmla="*/ 32917 w 3194404"/>
                    <a:gd name="connsiteY4-80" fmla="*/ 679274 h 922083"/>
                    <a:gd name="connsiteX5-81" fmla="*/ 0 w 3194404"/>
                    <a:gd name="connsiteY5-82" fmla="*/ 371501 h 922083"/>
                    <a:gd name="connsiteX6-83" fmla="*/ 9662 w 3194404"/>
                    <a:gd name="connsiteY6-84" fmla="*/ 372499 h 922083"/>
                    <a:gd name="connsiteX7-85" fmla="*/ 185367 w 3194404"/>
                    <a:gd name="connsiteY7-86" fmla="*/ 192479 h 922083"/>
                    <a:gd name="connsiteX8-87" fmla="*/ 176863 w 3194404"/>
                    <a:gd name="connsiteY8-88" fmla="*/ 149322 h 922083"/>
                    <a:gd name="connsiteX9-89" fmla="*/ 1034165 w 3194404"/>
                    <a:gd name="connsiteY9-90" fmla="*/ 178702 h 922083"/>
                    <a:gd name="connsiteX10-91" fmla="*/ 3194404 w 3194404"/>
                    <a:gd name="connsiteY10-92" fmla="*/ 0 h 922083"/>
                    <a:gd name="connsiteX0-93" fmla="*/ 3194404 w 3194404"/>
                    <a:gd name="connsiteY0-94" fmla="*/ 0 h 922083"/>
                    <a:gd name="connsiteX1-95" fmla="*/ 3194404 w 3194404"/>
                    <a:gd name="connsiteY1-96" fmla="*/ 881602 h 922083"/>
                    <a:gd name="connsiteX2-97" fmla="*/ 120327 w 3194404"/>
                    <a:gd name="connsiteY2-98" fmla="*/ 922083 h 922083"/>
                    <a:gd name="connsiteX3-99" fmla="*/ 168458 w 3194404"/>
                    <a:gd name="connsiteY3-100" fmla="*/ 832786 h 922083"/>
                    <a:gd name="connsiteX4-101" fmla="*/ 32917 w 3194404"/>
                    <a:gd name="connsiteY4-102" fmla="*/ 679274 h 922083"/>
                    <a:gd name="connsiteX5-103" fmla="*/ 0 w 3194404"/>
                    <a:gd name="connsiteY5-104" fmla="*/ 371501 h 922083"/>
                    <a:gd name="connsiteX6-105" fmla="*/ 9662 w 3194404"/>
                    <a:gd name="connsiteY6-106" fmla="*/ 372499 h 922083"/>
                    <a:gd name="connsiteX7-107" fmla="*/ 185367 w 3194404"/>
                    <a:gd name="connsiteY7-108" fmla="*/ 192479 h 922083"/>
                    <a:gd name="connsiteX8-109" fmla="*/ 176863 w 3194404"/>
                    <a:gd name="connsiteY8-110" fmla="*/ 149322 h 922083"/>
                    <a:gd name="connsiteX9-111" fmla="*/ 1034165 w 3194404"/>
                    <a:gd name="connsiteY9-112" fmla="*/ 178702 h 922083"/>
                    <a:gd name="connsiteX10-113" fmla="*/ 3194404 w 3194404"/>
                    <a:gd name="connsiteY10-114" fmla="*/ 0 h 922083"/>
                    <a:gd name="connsiteX0-115" fmla="*/ 3194404 w 3194404"/>
                    <a:gd name="connsiteY0-116" fmla="*/ 0 h 922083"/>
                    <a:gd name="connsiteX1-117" fmla="*/ 3194404 w 3194404"/>
                    <a:gd name="connsiteY1-118" fmla="*/ 881602 h 922083"/>
                    <a:gd name="connsiteX2-119" fmla="*/ 120327 w 3194404"/>
                    <a:gd name="connsiteY2-120" fmla="*/ 922083 h 922083"/>
                    <a:gd name="connsiteX3-121" fmla="*/ 168458 w 3194404"/>
                    <a:gd name="connsiteY3-122" fmla="*/ 832786 h 922083"/>
                    <a:gd name="connsiteX4-123" fmla="*/ 32917 w 3194404"/>
                    <a:gd name="connsiteY4-124" fmla="*/ 679274 h 922083"/>
                    <a:gd name="connsiteX5-125" fmla="*/ 0 w 3194404"/>
                    <a:gd name="connsiteY5-126" fmla="*/ 371501 h 922083"/>
                    <a:gd name="connsiteX6-127" fmla="*/ 9662 w 3194404"/>
                    <a:gd name="connsiteY6-128" fmla="*/ 372499 h 922083"/>
                    <a:gd name="connsiteX7-129" fmla="*/ 185367 w 3194404"/>
                    <a:gd name="connsiteY7-130" fmla="*/ 192479 h 922083"/>
                    <a:gd name="connsiteX8-131" fmla="*/ 176863 w 3194404"/>
                    <a:gd name="connsiteY8-132" fmla="*/ 149322 h 922083"/>
                    <a:gd name="connsiteX9-133" fmla="*/ 1034165 w 3194404"/>
                    <a:gd name="connsiteY9-134" fmla="*/ 178702 h 922083"/>
                    <a:gd name="connsiteX10-135" fmla="*/ 3194404 w 3194404"/>
                    <a:gd name="connsiteY10-136" fmla="*/ 0 h 922083"/>
                    <a:gd name="connsiteX0-137" fmla="*/ 3194404 w 3194404"/>
                    <a:gd name="connsiteY0-138" fmla="*/ 0 h 922083"/>
                    <a:gd name="connsiteX1-139" fmla="*/ 3194404 w 3194404"/>
                    <a:gd name="connsiteY1-140" fmla="*/ 881602 h 922083"/>
                    <a:gd name="connsiteX2-141" fmla="*/ 120327 w 3194404"/>
                    <a:gd name="connsiteY2-142" fmla="*/ 922083 h 922083"/>
                    <a:gd name="connsiteX3-143" fmla="*/ 187508 w 3194404"/>
                    <a:gd name="connsiteY3-144" fmla="*/ 835170 h 922083"/>
                    <a:gd name="connsiteX4-145" fmla="*/ 32917 w 3194404"/>
                    <a:gd name="connsiteY4-146" fmla="*/ 679274 h 922083"/>
                    <a:gd name="connsiteX5-147" fmla="*/ 0 w 3194404"/>
                    <a:gd name="connsiteY5-148" fmla="*/ 371501 h 922083"/>
                    <a:gd name="connsiteX6-149" fmla="*/ 9662 w 3194404"/>
                    <a:gd name="connsiteY6-150" fmla="*/ 372499 h 922083"/>
                    <a:gd name="connsiteX7-151" fmla="*/ 185367 w 3194404"/>
                    <a:gd name="connsiteY7-152" fmla="*/ 192479 h 922083"/>
                    <a:gd name="connsiteX8-153" fmla="*/ 176863 w 3194404"/>
                    <a:gd name="connsiteY8-154" fmla="*/ 149322 h 922083"/>
                    <a:gd name="connsiteX9-155" fmla="*/ 1034165 w 3194404"/>
                    <a:gd name="connsiteY9-156" fmla="*/ 178702 h 922083"/>
                    <a:gd name="connsiteX10-157" fmla="*/ 3194404 w 3194404"/>
                    <a:gd name="connsiteY10-158" fmla="*/ 0 h 922083"/>
                    <a:gd name="connsiteX0-159" fmla="*/ 3194404 w 3194404"/>
                    <a:gd name="connsiteY0-160" fmla="*/ 0 h 922083"/>
                    <a:gd name="connsiteX1-161" fmla="*/ 3194404 w 3194404"/>
                    <a:gd name="connsiteY1-162" fmla="*/ 881602 h 922083"/>
                    <a:gd name="connsiteX2-163" fmla="*/ 120327 w 3194404"/>
                    <a:gd name="connsiteY2-164" fmla="*/ 922083 h 922083"/>
                    <a:gd name="connsiteX3-165" fmla="*/ 187508 w 3194404"/>
                    <a:gd name="connsiteY3-166" fmla="*/ 835170 h 922083"/>
                    <a:gd name="connsiteX4-167" fmla="*/ 32917 w 3194404"/>
                    <a:gd name="connsiteY4-168" fmla="*/ 679274 h 922083"/>
                    <a:gd name="connsiteX5-169" fmla="*/ 0 w 3194404"/>
                    <a:gd name="connsiteY5-170" fmla="*/ 371501 h 922083"/>
                    <a:gd name="connsiteX6-171" fmla="*/ 9662 w 3194404"/>
                    <a:gd name="connsiteY6-172" fmla="*/ 372499 h 922083"/>
                    <a:gd name="connsiteX7-173" fmla="*/ 185367 w 3194404"/>
                    <a:gd name="connsiteY7-174" fmla="*/ 192479 h 922083"/>
                    <a:gd name="connsiteX8-175" fmla="*/ 176863 w 3194404"/>
                    <a:gd name="connsiteY8-176" fmla="*/ 149322 h 922083"/>
                    <a:gd name="connsiteX9-177" fmla="*/ 1034165 w 3194404"/>
                    <a:gd name="connsiteY9-178" fmla="*/ 178702 h 922083"/>
                    <a:gd name="connsiteX10-179" fmla="*/ 3194404 w 3194404"/>
                    <a:gd name="connsiteY10-180" fmla="*/ 0 h 922083"/>
                    <a:gd name="connsiteX0-181" fmla="*/ 3194404 w 3194404"/>
                    <a:gd name="connsiteY0-182" fmla="*/ 0 h 991936"/>
                    <a:gd name="connsiteX1-183" fmla="*/ 3194404 w 3194404"/>
                    <a:gd name="connsiteY1-184" fmla="*/ 881602 h 991936"/>
                    <a:gd name="connsiteX2-185" fmla="*/ 123502 w 3194404"/>
                    <a:gd name="connsiteY2-186" fmla="*/ 991936 h 991936"/>
                    <a:gd name="connsiteX3-187" fmla="*/ 187508 w 3194404"/>
                    <a:gd name="connsiteY3-188" fmla="*/ 835170 h 991936"/>
                    <a:gd name="connsiteX4-189" fmla="*/ 32917 w 3194404"/>
                    <a:gd name="connsiteY4-190" fmla="*/ 679274 h 991936"/>
                    <a:gd name="connsiteX5-191" fmla="*/ 0 w 3194404"/>
                    <a:gd name="connsiteY5-192" fmla="*/ 371501 h 991936"/>
                    <a:gd name="connsiteX6-193" fmla="*/ 9662 w 3194404"/>
                    <a:gd name="connsiteY6-194" fmla="*/ 372499 h 991936"/>
                    <a:gd name="connsiteX7-195" fmla="*/ 185367 w 3194404"/>
                    <a:gd name="connsiteY7-196" fmla="*/ 192479 h 991936"/>
                    <a:gd name="connsiteX8-197" fmla="*/ 176863 w 3194404"/>
                    <a:gd name="connsiteY8-198" fmla="*/ 149322 h 991936"/>
                    <a:gd name="connsiteX9-199" fmla="*/ 1034165 w 3194404"/>
                    <a:gd name="connsiteY9-200" fmla="*/ 178702 h 991936"/>
                    <a:gd name="connsiteX10-201" fmla="*/ 3194404 w 3194404"/>
                    <a:gd name="connsiteY10-202" fmla="*/ 0 h 991936"/>
                    <a:gd name="connsiteX0-203" fmla="*/ 3194404 w 3194404"/>
                    <a:gd name="connsiteY0-204" fmla="*/ 0 h 1039561"/>
                    <a:gd name="connsiteX1-205" fmla="*/ 3194404 w 3194404"/>
                    <a:gd name="connsiteY1-206" fmla="*/ 881602 h 1039561"/>
                    <a:gd name="connsiteX2-207" fmla="*/ 110802 w 3194404"/>
                    <a:gd name="connsiteY2-208" fmla="*/ 1039561 h 1039561"/>
                    <a:gd name="connsiteX3-209" fmla="*/ 187508 w 3194404"/>
                    <a:gd name="connsiteY3-210" fmla="*/ 835170 h 1039561"/>
                    <a:gd name="connsiteX4-211" fmla="*/ 32917 w 3194404"/>
                    <a:gd name="connsiteY4-212" fmla="*/ 679274 h 1039561"/>
                    <a:gd name="connsiteX5-213" fmla="*/ 0 w 3194404"/>
                    <a:gd name="connsiteY5-214" fmla="*/ 371501 h 1039561"/>
                    <a:gd name="connsiteX6-215" fmla="*/ 9662 w 3194404"/>
                    <a:gd name="connsiteY6-216" fmla="*/ 372499 h 1039561"/>
                    <a:gd name="connsiteX7-217" fmla="*/ 185367 w 3194404"/>
                    <a:gd name="connsiteY7-218" fmla="*/ 192479 h 1039561"/>
                    <a:gd name="connsiteX8-219" fmla="*/ 176863 w 3194404"/>
                    <a:gd name="connsiteY8-220" fmla="*/ 149322 h 1039561"/>
                    <a:gd name="connsiteX9-221" fmla="*/ 1034165 w 3194404"/>
                    <a:gd name="connsiteY9-222" fmla="*/ 178702 h 1039561"/>
                    <a:gd name="connsiteX10-223" fmla="*/ 3194404 w 3194404"/>
                    <a:gd name="connsiteY10-224" fmla="*/ 0 h 10395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3194404" h="1039561">
                      <a:moveTo>
                        <a:pt x="3194404" y="0"/>
                      </a:moveTo>
                      <a:lnTo>
                        <a:pt x="3194404" y="881602"/>
                      </a:lnTo>
                      <a:cubicBezTo>
                        <a:pt x="2170506" y="881602"/>
                        <a:pt x="1148988" y="1020514"/>
                        <a:pt x="110802" y="1039561"/>
                      </a:cubicBezTo>
                      <a:cubicBezTo>
                        <a:pt x="127599" y="1032448"/>
                        <a:pt x="154871" y="866009"/>
                        <a:pt x="187508" y="835170"/>
                      </a:cubicBezTo>
                      <a:cubicBezTo>
                        <a:pt x="241996" y="763749"/>
                        <a:pt x="244349" y="672817"/>
                        <a:pt x="32917" y="679274"/>
                      </a:cubicBezTo>
                      <a:cubicBezTo>
                        <a:pt x="19264" y="588981"/>
                        <a:pt x="195" y="458075"/>
                        <a:pt x="0" y="371501"/>
                      </a:cubicBezTo>
                      <a:cubicBezTo>
                        <a:pt x="3172" y="372409"/>
                        <a:pt x="6406" y="372499"/>
                        <a:pt x="9662" y="372499"/>
                      </a:cubicBezTo>
                      <a:cubicBezTo>
                        <a:pt x="106701" y="372499"/>
                        <a:pt x="185367" y="291901"/>
                        <a:pt x="185367" y="192479"/>
                      </a:cubicBezTo>
                      <a:cubicBezTo>
                        <a:pt x="185367" y="177319"/>
                        <a:pt x="183538" y="162596"/>
                        <a:pt x="176863" y="149322"/>
                      </a:cubicBezTo>
                      <a:cubicBezTo>
                        <a:pt x="454879" y="169660"/>
                        <a:pt x="741455" y="178702"/>
                        <a:pt x="1034165" y="178702"/>
                      </a:cubicBezTo>
                      <a:cubicBezTo>
                        <a:pt x="1811506" y="178702"/>
                        <a:pt x="2545586" y="114933"/>
                        <a:pt x="3194404" y="0"/>
                      </a:cubicBezTo>
                      <a:close/>
                    </a:path>
                  </a:pathLst>
                </a:custGeom>
                <a:pattFill prst="lgConfetti">
                  <a:fgClr>
                    <a:srgbClr val="F3CF8D"/>
                  </a:fgClr>
                  <a:bgClr>
                    <a:schemeClr val="bg1"/>
                  </a:bgClr>
                </a:patt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sp>
              <p:nvSpPr>
                <p:cNvPr id="214" name="角丸四角形 70"/>
                <p:cNvSpPr/>
                <p:nvPr/>
              </p:nvSpPr>
              <p:spPr>
                <a:xfrm rot="16200000">
                  <a:off x="-284335" y="284335"/>
                  <a:ext cx="3869580" cy="3300909"/>
                </a:xfrm>
                <a:prstGeom prst="roundRect">
                  <a:avLst>
                    <a:gd name="adj" fmla="val 3357"/>
                  </a:avLst>
                </a:pr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MY"/>
                </a:p>
              </p:txBody>
            </p:sp>
          </p:grpSp>
          <p:grpSp>
            <p:nvGrpSpPr>
              <p:cNvPr id="153" name="グループ化 8"/>
              <p:cNvGrpSpPr/>
              <p:nvPr/>
            </p:nvGrpSpPr>
            <p:grpSpPr>
              <a:xfrm>
                <a:off x="143167" y="602775"/>
                <a:ext cx="404835" cy="787689"/>
                <a:chOff x="145081" y="598593"/>
                <a:chExt cx="505627" cy="980465"/>
              </a:xfrm>
            </p:grpSpPr>
            <p:sp>
              <p:nvSpPr>
                <p:cNvPr id="206" name="Oval 205" descr="ひし形 (枠のみ)"/>
                <p:cNvSpPr>
                  <a:spLocks noChangeAspect="1" noChangeArrowheads="1"/>
                </p:cNvSpPr>
                <p:nvPr/>
              </p:nvSpPr>
              <p:spPr bwMode="auto">
                <a:xfrm>
                  <a:off x="145081" y="619865"/>
                  <a:ext cx="351412" cy="351409"/>
                </a:xfrm>
                <a:prstGeom prst="ellipse">
                  <a:avLst/>
                </a:prstGeom>
                <a:solidFill>
                  <a:srgbClr val="D7E4BC"/>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207" name="テキスト ボックス 63"/>
                <p:cNvSpPr txBox="1"/>
                <p:nvPr/>
              </p:nvSpPr>
              <p:spPr>
                <a:xfrm>
                  <a:off x="184134" y="598593"/>
                  <a:ext cx="466574" cy="980465"/>
                </a:xfrm>
                <a:prstGeom prst="rect">
                  <a:avLst/>
                </a:prstGeom>
                <a:noFill/>
              </p:spPr>
              <p:txBody>
                <a:bodyPr vert="horz" wrap="square" rtlCol="0">
                  <a:noAutofit/>
                </a:bodyPr>
                <a:lstStyle/>
                <a:p>
                  <a:pPr>
                    <a:spcAft>
                      <a:spcPts val="0"/>
                    </a:spcAft>
                  </a:pPr>
                  <a:r>
                    <a:rPr lang="en-US" sz="700" kern="1200">
                      <a:solidFill>
                        <a:srgbClr val="000000"/>
                      </a:solidFill>
                      <a:effectLst/>
                      <a:latin typeface="Arial" panose="020B0604020202020204" pitchFamily="34" charset="0"/>
                      <a:ea typeface="MS Gothic" panose="020B0609070205080204" pitchFamily="49" charset="-128"/>
                    </a:rPr>
                    <a:t>O</a:t>
                  </a:r>
                  <a:r>
                    <a:rPr lang="en-US" sz="700" kern="1200" baseline="-25000">
                      <a:solidFill>
                        <a:srgbClr val="000000"/>
                      </a:solidFill>
                      <a:effectLst/>
                      <a:latin typeface="Arial" panose="020B0604020202020204" pitchFamily="34" charset="0"/>
                      <a:ea typeface="MS Gothic" panose="020B0609070205080204" pitchFamily="49" charset="-128"/>
                    </a:rPr>
                    <a:t>2</a:t>
                  </a:r>
                  <a:endParaRPr lang="en-MY" sz="1200">
                    <a:effectLst/>
                    <a:latin typeface="Times New Roman" panose="02020603050405020304" pitchFamily="18" charset="0"/>
                    <a:ea typeface="Times New Roman" panose="02020603050405020304" pitchFamily="18" charset="0"/>
                  </a:endParaRPr>
                </a:p>
              </p:txBody>
            </p:sp>
          </p:grpSp>
          <p:grpSp>
            <p:nvGrpSpPr>
              <p:cNvPr id="154" name="グループ化 9"/>
              <p:cNvGrpSpPr/>
              <p:nvPr/>
            </p:nvGrpSpPr>
            <p:grpSpPr>
              <a:xfrm>
                <a:off x="653497" y="448449"/>
                <a:ext cx="405192" cy="787689"/>
                <a:chOff x="661953" y="448449"/>
                <a:chExt cx="506073" cy="980465"/>
              </a:xfrm>
            </p:grpSpPr>
            <p:sp>
              <p:nvSpPr>
                <p:cNvPr id="204" name="Oval 203" descr="ひし形 (枠のみ)"/>
                <p:cNvSpPr>
                  <a:spLocks noChangeAspect="1" noChangeArrowheads="1"/>
                </p:cNvSpPr>
                <p:nvPr/>
              </p:nvSpPr>
              <p:spPr bwMode="auto">
                <a:xfrm>
                  <a:off x="661953" y="448449"/>
                  <a:ext cx="351412" cy="351409"/>
                </a:xfrm>
                <a:prstGeom prst="ellipse">
                  <a:avLst/>
                </a:prstGeom>
                <a:solidFill>
                  <a:srgbClr val="54823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205" name="テキスト ボックス 61"/>
                <p:cNvSpPr txBox="1"/>
                <p:nvPr/>
              </p:nvSpPr>
              <p:spPr>
                <a:xfrm>
                  <a:off x="661953" y="448449"/>
                  <a:ext cx="506073" cy="980465"/>
                </a:xfrm>
                <a:prstGeom prst="rect">
                  <a:avLst/>
                </a:prstGeom>
                <a:noFill/>
              </p:spPr>
              <p:txBody>
                <a:bodyPr vert="horz" wrap="square" rtlCol="0">
                  <a:noAutofit/>
                </a:bodyPr>
                <a:lstStyle/>
                <a:p>
                  <a:pPr>
                    <a:spcAft>
                      <a:spcPts val="0"/>
                    </a:spcAft>
                  </a:pPr>
                  <a:r>
                    <a:rPr lang="en-US" sz="600" kern="1200">
                      <a:solidFill>
                        <a:srgbClr val="000000"/>
                      </a:solidFill>
                      <a:effectLst/>
                      <a:latin typeface="Arial" panose="020B0604020202020204" pitchFamily="34" charset="0"/>
                      <a:ea typeface="MS Gothic" panose="020B0609070205080204" pitchFamily="49" charset="-128"/>
                    </a:rPr>
                    <a:t>CO</a:t>
                  </a:r>
                  <a:r>
                    <a:rPr lang="en-US" sz="600" kern="1200" baseline="-25000">
                      <a:solidFill>
                        <a:srgbClr val="000000"/>
                      </a:solidFill>
                      <a:effectLst/>
                      <a:latin typeface="Arial" panose="020B0604020202020204" pitchFamily="34" charset="0"/>
                      <a:ea typeface="MS Gothic" panose="020B0609070205080204" pitchFamily="49" charset="-128"/>
                    </a:rPr>
                    <a:t>2</a:t>
                  </a:r>
                  <a:endParaRPr lang="en-MY" sz="1200">
                    <a:effectLst/>
                    <a:latin typeface="Times New Roman" panose="02020603050405020304" pitchFamily="18" charset="0"/>
                    <a:ea typeface="Times New Roman" panose="02020603050405020304" pitchFamily="18" charset="0"/>
                  </a:endParaRPr>
                </a:p>
              </p:txBody>
            </p:sp>
          </p:grpSp>
          <p:grpSp>
            <p:nvGrpSpPr>
              <p:cNvPr id="155" name="グループ化 10"/>
              <p:cNvGrpSpPr/>
              <p:nvPr/>
            </p:nvGrpSpPr>
            <p:grpSpPr>
              <a:xfrm>
                <a:off x="2246941" y="327777"/>
                <a:ext cx="450213" cy="825724"/>
                <a:chOff x="2246941" y="327777"/>
                <a:chExt cx="450213" cy="825724"/>
              </a:xfrm>
            </p:grpSpPr>
            <p:sp>
              <p:nvSpPr>
                <p:cNvPr id="202" name="Oval 201" descr="ひし形 (枠のみ)"/>
                <p:cNvSpPr>
                  <a:spLocks noChangeAspect="1" noChangeArrowheads="1"/>
                </p:cNvSpPr>
                <p:nvPr/>
              </p:nvSpPr>
              <p:spPr bwMode="auto">
                <a:xfrm>
                  <a:off x="2331568" y="327777"/>
                  <a:ext cx="281361" cy="282316"/>
                </a:xfrm>
                <a:prstGeom prst="ellipse">
                  <a:avLst/>
                </a:prstGeom>
                <a:solidFill>
                  <a:srgbClr val="B19FC5"/>
                </a:solidFill>
                <a:ln w="0" algn="in">
                  <a:noFill/>
                  <a:round/>
                </a:ln>
                <a:effectLst/>
              </p:spPr>
              <p:txBody>
                <a:bodyPr vert="horz" wrap="square" lIns="36576" tIns="36576" rIns="36576" bIns="36576" numCol="1" anchor="t" anchorCtr="0" compatLnSpc="1"/>
                <a:lstStyle/>
                <a:p>
                  <a:endParaRPr lang="en-MY"/>
                </a:p>
              </p:txBody>
            </p:sp>
            <p:sp>
              <p:nvSpPr>
                <p:cNvPr id="203" name="テキスト ボックス 59"/>
                <p:cNvSpPr txBox="1"/>
                <p:nvPr/>
              </p:nvSpPr>
              <p:spPr>
                <a:xfrm>
                  <a:off x="2246941" y="365813"/>
                  <a:ext cx="450213" cy="787688"/>
                </a:xfrm>
                <a:prstGeom prst="rect">
                  <a:avLst/>
                </a:prstGeom>
                <a:noFill/>
              </p:spPr>
              <p:txBody>
                <a:bodyPr vert="horz" wrap="square" rtlCol="0">
                  <a:noAutofit/>
                </a:bodyPr>
                <a:lstStyle/>
                <a:p>
                  <a:pPr algn="ctr">
                    <a:spcAft>
                      <a:spcPts val="0"/>
                    </a:spcAft>
                  </a:pPr>
                  <a:r>
                    <a:rPr lang="en-US" sz="700" kern="1200">
                      <a:solidFill>
                        <a:srgbClr val="000000"/>
                      </a:solidFill>
                      <a:effectLst/>
                      <a:latin typeface="Arial" panose="020B0604020202020204" pitchFamily="34" charset="0"/>
                      <a:ea typeface="MS Gothic" panose="020B0609070205080204" pitchFamily="49" charset="-128"/>
                    </a:rPr>
                    <a:t>N</a:t>
                  </a:r>
                  <a:r>
                    <a:rPr lang="en-US" sz="700" kern="1200" baseline="-25000">
                      <a:solidFill>
                        <a:srgbClr val="000000"/>
                      </a:solidFill>
                      <a:effectLst/>
                      <a:latin typeface="Arial" panose="020B0604020202020204" pitchFamily="34" charset="0"/>
                      <a:ea typeface="MS Gothic" panose="020B0609070205080204" pitchFamily="49" charset="-128"/>
                    </a:rPr>
                    <a:t>2</a:t>
                  </a:r>
                  <a:endParaRPr lang="en-MY" sz="1200">
                    <a:effectLst/>
                    <a:latin typeface="Times New Roman" panose="02020603050405020304" pitchFamily="18" charset="0"/>
                    <a:ea typeface="Times New Roman" panose="02020603050405020304" pitchFamily="18" charset="0"/>
                  </a:endParaRPr>
                </a:p>
              </p:txBody>
            </p:sp>
          </p:grpSp>
          <p:grpSp>
            <p:nvGrpSpPr>
              <p:cNvPr id="156" name="グループ化 11"/>
              <p:cNvGrpSpPr/>
              <p:nvPr/>
            </p:nvGrpSpPr>
            <p:grpSpPr>
              <a:xfrm>
                <a:off x="3719889" y="1519667"/>
                <a:ext cx="1495163" cy="1199634"/>
                <a:chOff x="3719889" y="1519667"/>
                <a:chExt cx="1495163" cy="1199634"/>
              </a:xfrm>
            </p:grpSpPr>
            <p:sp>
              <p:nvSpPr>
                <p:cNvPr id="198" name="円/楕円 26"/>
                <p:cNvSpPr>
                  <a:spLocks noChangeAspect="1"/>
                </p:cNvSpPr>
                <p:nvPr/>
              </p:nvSpPr>
              <p:spPr>
                <a:xfrm rot="1007162" flipH="1">
                  <a:off x="3719889" y="2099306"/>
                  <a:ext cx="186643" cy="207666"/>
                </a:xfrm>
                <a:custGeom>
                  <a:avLst/>
                  <a:gdLst>
                    <a:gd name="connsiteX0" fmla="*/ 0 w 1193044"/>
                    <a:gd name="connsiteY0" fmla="*/ 1018052 h 2036104"/>
                    <a:gd name="connsiteX1" fmla="*/ 596522 w 1193044"/>
                    <a:gd name="connsiteY1" fmla="*/ 0 h 2036104"/>
                    <a:gd name="connsiteX2" fmla="*/ 1193044 w 1193044"/>
                    <a:gd name="connsiteY2" fmla="*/ 1018052 h 2036104"/>
                    <a:gd name="connsiteX3" fmla="*/ 596522 w 1193044"/>
                    <a:gd name="connsiteY3" fmla="*/ 2036104 h 2036104"/>
                    <a:gd name="connsiteX4" fmla="*/ 0 w 1193044"/>
                    <a:gd name="connsiteY4" fmla="*/ 1018052 h 2036104"/>
                    <a:gd name="connsiteX0-1" fmla="*/ 0 w 1193044"/>
                    <a:gd name="connsiteY0-2" fmla="*/ 1018052 h 2036104"/>
                    <a:gd name="connsiteX1-3" fmla="*/ 596522 w 1193044"/>
                    <a:gd name="connsiteY1-4" fmla="*/ 0 h 2036104"/>
                    <a:gd name="connsiteX2-5" fmla="*/ 1193044 w 1193044"/>
                    <a:gd name="connsiteY2-6" fmla="*/ 1018052 h 2036104"/>
                    <a:gd name="connsiteX3-7" fmla="*/ 596522 w 1193044"/>
                    <a:gd name="connsiteY3-8" fmla="*/ 2036104 h 2036104"/>
                    <a:gd name="connsiteX4-9" fmla="*/ 0 w 1193044"/>
                    <a:gd name="connsiteY4-10" fmla="*/ 1018052 h 2036104"/>
                    <a:gd name="connsiteX0-11" fmla="*/ 0 w 1193044"/>
                    <a:gd name="connsiteY0-12" fmla="*/ 1018052 h 2036104"/>
                    <a:gd name="connsiteX1-13" fmla="*/ 596522 w 1193044"/>
                    <a:gd name="connsiteY1-14" fmla="*/ 0 h 2036104"/>
                    <a:gd name="connsiteX2-15" fmla="*/ 1193044 w 1193044"/>
                    <a:gd name="connsiteY2-16" fmla="*/ 1018052 h 2036104"/>
                    <a:gd name="connsiteX3-17" fmla="*/ 596522 w 1193044"/>
                    <a:gd name="connsiteY3-18" fmla="*/ 2036104 h 2036104"/>
                    <a:gd name="connsiteX4-19" fmla="*/ 0 w 1193044"/>
                    <a:gd name="connsiteY4-20" fmla="*/ 1018052 h 2036104"/>
                    <a:gd name="connsiteX0-21" fmla="*/ 0 w 1193044"/>
                    <a:gd name="connsiteY0-22" fmla="*/ 1018052 h 2036104"/>
                    <a:gd name="connsiteX1-23" fmla="*/ 596522 w 1193044"/>
                    <a:gd name="connsiteY1-24" fmla="*/ 0 h 2036104"/>
                    <a:gd name="connsiteX2-25" fmla="*/ 1193044 w 1193044"/>
                    <a:gd name="connsiteY2-26" fmla="*/ 1018052 h 2036104"/>
                    <a:gd name="connsiteX3-27" fmla="*/ 596522 w 1193044"/>
                    <a:gd name="connsiteY3-28" fmla="*/ 2036104 h 2036104"/>
                    <a:gd name="connsiteX4-29" fmla="*/ 0 w 1193044"/>
                    <a:gd name="connsiteY4-30" fmla="*/ 1018052 h 2036104"/>
                    <a:gd name="connsiteX0-31" fmla="*/ 0 w 1193044"/>
                    <a:gd name="connsiteY0-32" fmla="*/ 1018052 h 2036104"/>
                    <a:gd name="connsiteX1-33" fmla="*/ 596522 w 1193044"/>
                    <a:gd name="connsiteY1-34" fmla="*/ 0 h 2036104"/>
                    <a:gd name="connsiteX2-35" fmla="*/ 1193044 w 1193044"/>
                    <a:gd name="connsiteY2-36" fmla="*/ 1018052 h 2036104"/>
                    <a:gd name="connsiteX3-37" fmla="*/ 596522 w 1193044"/>
                    <a:gd name="connsiteY3-38" fmla="*/ 2036104 h 2036104"/>
                    <a:gd name="connsiteX4-39" fmla="*/ 0 w 1193044"/>
                    <a:gd name="connsiteY4-40" fmla="*/ 1018052 h 2036104"/>
                    <a:gd name="connsiteX0-41" fmla="*/ 0 w 1200655"/>
                    <a:gd name="connsiteY0-42" fmla="*/ 1103237 h 2121289"/>
                    <a:gd name="connsiteX1-43" fmla="*/ 596522 w 1200655"/>
                    <a:gd name="connsiteY1-44" fmla="*/ 85185 h 2121289"/>
                    <a:gd name="connsiteX2-45" fmla="*/ 958665 w 1200655"/>
                    <a:gd name="connsiteY2-46" fmla="*/ 160154 h 2121289"/>
                    <a:gd name="connsiteX3-47" fmla="*/ 1193044 w 1200655"/>
                    <a:gd name="connsiteY3-48" fmla="*/ 1103237 h 2121289"/>
                    <a:gd name="connsiteX4-49" fmla="*/ 596522 w 1200655"/>
                    <a:gd name="connsiteY4-50" fmla="*/ 2121289 h 2121289"/>
                    <a:gd name="connsiteX5" fmla="*/ 0 w 1200655"/>
                    <a:gd name="connsiteY5" fmla="*/ 1103237 h 2121289"/>
                    <a:gd name="connsiteX0-51" fmla="*/ 0 w 1200655"/>
                    <a:gd name="connsiteY0-52" fmla="*/ 1073918 h 2091970"/>
                    <a:gd name="connsiteX1-53" fmla="*/ 596522 w 1200655"/>
                    <a:gd name="connsiteY1-54" fmla="*/ 55866 h 2091970"/>
                    <a:gd name="connsiteX2-55" fmla="*/ 958665 w 1200655"/>
                    <a:gd name="connsiteY2-56" fmla="*/ 130835 h 2091970"/>
                    <a:gd name="connsiteX3-57" fmla="*/ 1193044 w 1200655"/>
                    <a:gd name="connsiteY3-58" fmla="*/ 1073918 h 2091970"/>
                    <a:gd name="connsiteX4-59" fmla="*/ 596522 w 1200655"/>
                    <a:gd name="connsiteY4-60" fmla="*/ 2091970 h 2091970"/>
                    <a:gd name="connsiteX5-61" fmla="*/ 0 w 1200655"/>
                    <a:gd name="connsiteY5-62" fmla="*/ 1073918 h 2091970"/>
                    <a:gd name="connsiteX0-63" fmla="*/ 0 w 1200655"/>
                    <a:gd name="connsiteY0-64" fmla="*/ 1018052 h 2036104"/>
                    <a:gd name="connsiteX1-65" fmla="*/ 596522 w 1200655"/>
                    <a:gd name="connsiteY1-66" fmla="*/ 0 h 2036104"/>
                    <a:gd name="connsiteX2-67" fmla="*/ 958665 w 1200655"/>
                    <a:gd name="connsiteY2-68" fmla="*/ 74969 h 2036104"/>
                    <a:gd name="connsiteX3-69" fmla="*/ 1193044 w 1200655"/>
                    <a:gd name="connsiteY3-70" fmla="*/ 1018052 h 2036104"/>
                    <a:gd name="connsiteX4-71" fmla="*/ 596522 w 1200655"/>
                    <a:gd name="connsiteY4-72" fmla="*/ 2036104 h 2036104"/>
                    <a:gd name="connsiteX5-73" fmla="*/ 0 w 1200655"/>
                    <a:gd name="connsiteY5-74" fmla="*/ 1018052 h 2036104"/>
                    <a:gd name="connsiteX0-75" fmla="*/ 0 w 1214877"/>
                    <a:gd name="connsiteY0-76" fmla="*/ 1018052 h 2036104"/>
                    <a:gd name="connsiteX1-77" fmla="*/ 596522 w 1214877"/>
                    <a:gd name="connsiteY1-78" fmla="*/ 0 h 2036104"/>
                    <a:gd name="connsiteX2-79" fmla="*/ 1111065 w 1214877"/>
                    <a:gd name="connsiteY2-80" fmla="*/ 443937 h 2036104"/>
                    <a:gd name="connsiteX3-81" fmla="*/ 1193044 w 1214877"/>
                    <a:gd name="connsiteY3-82" fmla="*/ 1018052 h 2036104"/>
                    <a:gd name="connsiteX4-83" fmla="*/ 596522 w 1214877"/>
                    <a:gd name="connsiteY4-84" fmla="*/ 2036104 h 2036104"/>
                    <a:gd name="connsiteX5-85" fmla="*/ 0 w 1214877"/>
                    <a:gd name="connsiteY5-86" fmla="*/ 1018052 h 2036104"/>
                    <a:gd name="connsiteX0-87" fmla="*/ 0 w 1214877"/>
                    <a:gd name="connsiteY0-88" fmla="*/ 1018052 h 2036104"/>
                    <a:gd name="connsiteX1-89" fmla="*/ 596522 w 1214877"/>
                    <a:gd name="connsiteY1-90" fmla="*/ 0 h 2036104"/>
                    <a:gd name="connsiteX2-91" fmla="*/ 1111065 w 1214877"/>
                    <a:gd name="connsiteY2-92" fmla="*/ 443937 h 2036104"/>
                    <a:gd name="connsiteX3-93" fmla="*/ 1193044 w 1214877"/>
                    <a:gd name="connsiteY3-94" fmla="*/ 1018052 h 2036104"/>
                    <a:gd name="connsiteX4-95" fmla="*/ 596522 w 1214877"/>
                    <a:gd name="connsiteY4-96" fmla="*/ 2036104 h 2036104"/>
                    <a:gd name="connsiteX5-97" fmla="*/ 0 w 1214877"/>
                    <a:gd name="connsiteY5-98" fmla="*/ 1018052 h 2036104"/>
                    <a:gd name="connsiteX0-99" fmla="*/ 0 w 1199692"/>
                    <a:gd name="connsiteY0-100" fmla="*/ 1018052 h 2036104"/>
                    <a:gd name="connsiteX1-101" fmla="*/ 596522 w 1199692"/>
                    <a:gd name="connsiteY1-102" fmla="*/ 0 h 2036104"/>
                    <a:gd name="connsiteX2-103" fmla="*/ 926581 w 1199692"/>
                    <a:gd name="connsiteY2-104" fmla="*/ 524147 h 2036104"/>
                    <a:gd name="connsiteX3-105" fmla="*/ 1193044 w 1199692"/>
                    <a:gd name="connsiteY3-106" fmla="*/ 1018052 h 2036104"/>
                    <a:gd name="connsiteX4-107" fmla="*/ 596522 w 1199692"/>
                    <a:gd name="connsiteY4-108" fmla="*/ 2036104 h 2036104"/>
                    <a:gd name="connsiteX5-109" fmla="*/ 0 w 1199692"/>
                    <a:gd name="connsiteY5-110" fmla="*/ 1018052 h 2036104"/>
                    <a:gd name="connsiteX0-111" fmla="*/ 0 w 1199692"/>
                    <a:gd name="connsiteY0-112" fmla="*/ 1018052 h 2036104"/>
                    <a:gd name="connsiteX1-113" fmla="*/ 596522 w 1199692"/>
                    <a:gd name="connsiteY1-114" fmla="*/ 0 h 2036104"/>
                    <a:gd name="connsiteX2-115" fmla="*/ 926581 w 1199692"/>
                    <a:gd name="connsiteY2-116" fmla="*/ 524147 h 2036104"/>
                    <a:gd name="connsiteX3-117" fmla="*/ 1193044 w 1199692"/>
                    <a:gd name="connsiteY3-118" fmla="*/ 1018052 h 2036104"/>
                    <a:gd name="connsiteX4-119" fmla="*/ 596522 w 1199692"/>
                    <a:gd name="connsiteY4-120" fmla="*/ 2036104 h 2036104"/>
                    <a:gd name="connsiteX5-121" fmla="*/ 0 w 1199692"/>
                    <a:gd name="connsiteY5-122" fmla="*/ 1018052 h 2036104"/>
                    <a:gd name="connsiteX0-123" fmla="*/ 0 w 1199692"/>
                    <a:gd name="connsiteY0-124" fmla="*/ 1040440 h 2058492"/>
                    <a:gd name="connsiteX1-125" fmla="*/ 596522 w 1199692"/>
                    <a:gd name="connsiteY1-126" fmla="*/ 22388 h 2058492"/>
                    <a:gd name="connsiteX2-127" fmla="*/ 926581 w 1199692"/>
                    <a:gd name="connsiteY2-128" fmla="*/ 546535 h 2058492"/>
                    <a:gd name="connsiteX3-129" fmla="*/ 1193044 w 1199692"/>
                    <a:gd name="connsiteY3-130" fmla="*/ 1040440 h 2058492"/>
                    <a:gd name="connsiteX4-131" fmla="*/ 596522 w 1199692"/>
                    <a:gd name="connsiteY4-132" fmla="*/ 2058492 h 2058492"/>
                    <a:gd name="connsiteX5-133" fmla="*/ 0 w 1199692"/>
                    <a:gd name="connsiteY5-134" fmla="*/ 1040440 h 2058492"/>
                    <a:gd name="connsiteX0-135" fmla="*/ 0 w 1215338"/>
                    <a:gd name="connsiteY0-136" fmla="*/ 1040440 h 2058492"/>
                    <a:gd name="connsiteX1-137" fmla="*/ 596522 w 1215338"/>
                    <a:gd name="connsiteY1-138" fmla="*/ 22388 h 2058492"/>
                    <a:gd name="connsiteX2-139" fmla="*/ 926581 w 1215338"/>
                    <a:gd name="connsiteY2-140" fmla="*/ 546535 h 2058492"/>
                    <a:gd name="connsiteX3-141" fmla="*/ 1209086 w 1215338"/>
                    <a:gd name="connsiteY3-142" fmla="*/ 1040440 h 2058492"/>
                    <a:gd name="connsiteX4-143" fmla="*/ 596522 w 1215338"/>
                    <a:gd name="connsiteY4-144" fmla="*/ 2058492 h 2058492"/>
                    <a:gd name="connsiteX5-145" fmla="*/ 0 w 1215338"/>
                    <a:gd name="connsiteY5-146" fmla="*/ 1040440 h 2058492"/>
                    <a:gd name="connsiteX0-147" fmla="*/ 0 w 1214254"/>
                    <a:gd name="connsiteY0-148" fmla="*/ 1033072 h 2051124"/>
                    <a:gd name="connsiteX1-149" fmla="*/ 596522 w 1214254"/>
                    <a:gd name="connsiteY1-150" fmla="*/ 15020 h 2051124"/>
                    <a:gd name="connsiteX2-151" fmla="*/ 870434 w 1214254"/>
                    <a:gd name="connsiteY2-152" fmla="*/ 659483 h 2051124"/>
                    <a:gd name="connsiteX3-153" fmla="*/ 1209086 w 1214254"/>
                    <a:gd name="connsiteY3-154" fmla="*/ 1033072 h 2051124"/>
                    <a:gd name="connsiteX4-155" fmla="*/ 596522 w 1214254"/>
                    <a:gd name="connsiteY4-156" fmla="*/ 2051124 h 2051124"/>
                    <a:gd name="connsiteX5-157" fmla="*/ 0 w 1214254"/>
                    <a:gd name="connsiteY5-158" fmla="*/ 1033072 h 2051124"/>
                    <a:gd name="connsiteX0-159" fmla="*/ 0 w 1214254"/>
                    <a:gd name="connsiteY0-160" fmla="*/ 1033404 h 2051456"/>
                    <a:gd name="connsiteX1-161" fmla="*/ 596522 w 1214254"/>
                    <a:gd name="connsiteY1-162" fmla="*/ 15352 h 2051456"/>
                    <a:gd name="connsiteX2-163" fmla="*/ 870434 w 1214254"/>
                    <a:gd name="connsiteY2-164" fmla="*/ 659815 h 2051456"/>
                    <a:gd name="connsiteX3-165" fmla="*/ 1209086 w 1214254"/>
                    <a:gd name="connsiteY3-166" fmla="*/ 1033404 h 2051456"/>
                    <a:gd name="connsiteX4-167" fmla="*/ 596522 w 1214254"/>
                    <a:gd name="connsiteY4-168" fmla="*/ 2051456 h 2051456"/>
                    <a:gd name="connsiteX5-169" fmla="*/ 0 w 1214254"/>
                    <a:gd name="connsiteY5-170" fmla="*/ 1033404 h 2051456"/>
                    <a:gd name="connsiteX0-171" fmla="*/ 0 w 1214254"/>
                    <a:gd name="connsiteY0-172" fmla="*/ 1018052 h 2036104"/>
                    <a:gd name="connsiteX1-173" fmla="*/ 596522 w 1214254"/>
                    <a:gd name="connsiteY1-174" fmla="*/ 0 h 2036104"/>
                    <a:gd name="connsiteX2-175" fmla="*/ 870434 w 1214254"/>
                    <a:gd name="connsiteY2-176" fmla="*/ 644463 h 2036104"/>
                    <a:gd name="connsiteX3-177" fmla="*/ 1209086 w 1214254"/>
                    <a:gd name="connsiteY3-178" fmla="*/ 1018052 h 2036104"/>
                    <a:gd name="connsiteX4-179" fmla="*/ 596522 w 1214254"/>
                    <a:gd name="connsiteY4-180" fmla="*/ 2036104 h 2036104"/>
                    <a:gd name="connsiteX5-181" fmla="*/ 0 w 1214254"/>
                    <a:gd name="connsiteY5-182" fmla="*/ 1018052 h 2036104"/>
                    <a:gd name="connsiteX0-183" fmla="*/ 0 w 1214254"/>
                    <a:gd name="connsiteY0-184" fmla="*/ 1018052 h 2036104"/>
                    <a:gd name="connsiteX1-185" fmla="*/ 596522 w 1214254"/>
                    <a:gd name="connsiteY1-186" fmla="*/ 0 h 2036104"/>
                    <a:gd name="connsiteX2-187" fmla="*/ 870434 w 1214254"/>
                    <a:gd name="connsiteY2-188" fmla="*/ 644463 h 2036104"/>
                    <a:gd name="connsiteX3-189" fmla="*/ 1209086 w 1214254"/>
                    <a:gd name="connsiteY3-190" fmla="*/ 1018052 h 2036104"/>
                    <a:gd name="connsiteX4-191" fmla="*/ 596522 w 1214254"/>
                    <a:gd name="connsiteY4-192" fmla="*/ 2036104 h 2036104"/>
                    <a:gd name="connsiteX5-193" fmla="*/ 0 w 1214254"/>
                    <a:gd name="connsiteY5-194" fmla="*/ 1018052 h 2036104"/>
                    <a:gd name="connsiteX0-195" fmla="*/ 0 w 1214254"/>
                    <a:gd name="connsiteY0-196" fmla="*/ 1018052 h 2036104"/>
                    <a:gd name="connsiteX1-197" fmla="*/ 596522 w 1214254"/>
                    <a:gd name="connsiteY1-198" fmla="*/ 0 h 2036104"/>
                    <a:gd name="connsiteX2-199" fmla="*/ 870434 w 1214254"/>
                    <a:gd name="connsiteY2-200" fmla="*/ 644463 h 2036104"/>
                    <a:gd name="connsiteX3-201" fmla="*/ 1209086 w 1214254"/>
                    <a:gd name="connsiteY3-202" fmla="*/ 1018052 h 2036104"/>
                    <a:gd name="connsiteX4-203" fmla="*/ 596522 w 1214254"/>
                    <a:gd name="connsiteY4-204" fmla="*/ 2036104 h 2036104"/>
                    <a:gd name="connsiteX5-205" fmla="*/ 0 w 1214254"/>
                    <a:gd name="connsiteY5-206" fmla="*/ 1018052 h 2036104"/>
                    <a:gd name="connsiteX0-207" fmla="*/ 0 w 1049010"/>
                    <a:gd name="connsiteY0-208" fmla="*/ 1018052 h 2037733"/>
                    <a:gd name="connsiteX1-209" fmla="*/ 596522 w 1049010"/>
                    <a:gd name="connsiteY1-210" fmla="*/ 0 h 2037733"/>
                    <a:gd name="connsiteX2-211" fmla="*/ 870434 w 1049010"/>
                    <a:gd name="connsiteY2-212" fmla="*/ 644463 h 2037733"/>
                    <a:gd name="connsiteX3-213" fmla="*/ 928349 w 1049010"/>
                    <a:gd name="connsiteY3-214" fmla="*/ 1226599 h 2037733"/>
                    <a:gd name="connsiteX4-215" fmla="*/ 596522 w 1049010"/>
                    <a:gd name="connsiteY4-216" fmla="*/ 2036104 h 2037733"/>
                    <a:gd name="connsiteX5-217" fmla="*/ 0 w 1049010"/>
                    <a:gd name="connsiteY5-218" fmla="*/ 1018052 h 2037733"/>
                    <a:gd name="connsiteX0-219" fmla="*/ 0 w 1049010"/>
                    <a:gd name="connsiteY0-220" fmla="*/ 1018052 h 2037733"/>
                    <a:gd name="connsiteX1-221" fmla="*/ 596522 w 1049010"/>
                    <a:gd name="connsiteY1-222" fmla="*/ 0 h 2037733"/>
                    <a:gd name="connsiteX2-223" fmla="*/ 870434 w 1049010"/>
                    <a:gd name="connsiteY2-224" fmla="*/ 644463 h 2037733"/>
                    <a:gd name="connsiteX3-225" fmla="*/ 928349 w 1049010"/>
                    <a:gd name="connsiteY3-226" fmla="*/ 1226599 h 2037733"/>
                    <a:gd name="connsiteX4-227" fmla="*/ 596522 w 1049010"/>
                    <a:gd name="connsiteY4-228" fmla="*/ 2036104 h 2037733"/>
                    <a:gd name="connsiteX5-229" fmla="*/ 0 w 1049010"/>
                    <a:gd name="connsiteY5-230" fmla="*/ 1018052 h 2037733"/>
                    <a:gd name="connsiteX0-231" fmla="*/ 0 w 1049010"/>
                    <a:gd name="connsiteY0-232" fmla="*/ 1018052 h 2037733"/>
                    <a:gd name="connsiteX1-233" fmla="*/ 596522 w 1049010"/>
                    <a:gd name="connsiteY1-234" fmla="*/ 0 h 2037733"/>
                    <a:gd name="connsiteX2-235" fmla="*/ 870434 w 1049010"/>
                    <a:gd name="connsiteY2-236" fmla="*/ 644463 h 2037733"/>
                    <a:gd name="connsiteX3-237" fmla="*/ 1024602 w 1049010"/>
                    <a:gd name="connsiteY3-238" fmla="*/ 1226599 h 2037733"/>
                    <a:gd name="connsiteX4-239" fmla="*/ 596522 w 1049010"/>
                    <a:gd name="connsiteY4-240" fmla="*/ 2036104 h 2037733"/>
                    <a:gd name="connsiteX5-241" fmla="*/ 0 w 1049010"/>
                    <a:gd name="connsiteY5-242" fmla="*/ 1018052 h 2037733"/>
                    <a:gd name="connsiteX0-243" fmla="*/ 0 w 1049010"/>
                    <a:gd name="connsiteY0-244" fmla="*/ 1018052 h 2037733"/>
                    <a:gd name="connsiteX1-245" fmla="*/ 596522 w 1049010"/>
                    <a:gd name="connsiteY1-246" fmla="*/ 0 h 2037733"/>
                    <a:gd name="connsiteX2-247" fmla="*/ 870434 w 1049010"/>
                    <a:gd name="connsiteY2-248" fmla="*/ 644463 h 2037733"/>
                    <a:gd name="connsiteX3-249" fmla="*/ 1024602 w 1049010"/>
                    <a:gd name="connsiteY3-250" fmla="*/ 1226599 h 2037733"/>
                    <a:gd name="connsiteX4-251" fmla="*/ 596522 w 1049010"/>
                    <a:gd name="connsiteY4-252" fmla="*/ 2036104 h 2037733"/>
                    <a:gd name="connsiteX5-253" fmla="*/ 0 w 1049010"/>
                    <a:gd name="connsiteY5-254" fmla="*/ 1018052 h 2037733"/>
                    <a:gd name="connsiteX0-255" fmla="*/ 0 w 1077740"/>
                    <a:gd name="connsiteY0-256" fmla="*/ 1018052 h 2037386"/>
                    <a:gd name="connsiteX1-257" fmla="*/ 596522 w 1077740"/>
                    <a:gd name="connsiteY1-258" fmla="*/ 0 h 2037386"/>
                    <a:gd name="connsiteX2-259" fmla="*/ 870434 w 1077740"/>
                    <a:gd name="connsiteY2-260" fmla="*/ 644463 h 2037386"/>
                    <a:gd name="connsiteX3-261" fmla="*/ 1024602 w 1077740"/>
                    <a:gd name="connsiteY3-262" fmla="*/ 1226599 h 2037386"/>
                    <a:gd name="connsiteX4-263" fmla="*/ 596522 w 1077740"/>
                    <a:gd name="connsiteY4-264" fmla="*/ 2036104 h 2037386"/>
                    <a:gd name="connsiteX5-265" fmla="*/ 0 w 1077740"/>
                    <a:gd name="connsiteY5-266" fmla="*/ 1018052 h 2037386"/>
                    <a:gd name="connsiteX0-267" fmla="*/ 0 w 1049010"/>
                    <a:gd name="connsiteY0-268" fmla="*/ 1018052 h 2047857"/>
                    <a:gd name="connsiteX1-269" fmla="*/ 596522 w 1049010"/>
                    <a:gd name="connsiteY1-270" fmla="*/ 0 h 2047857"/>
                    <a:gd name="connsiteX2-271" fmla="*/ 870434 w 1049010"/>
                    <a:gd name="connsiteY2-272" fmla="*/ 644463 h 2047857"/>
                    <a:gd name="connsiteX3-273" fmla="*/ 1024602 w 1049010"/>
                    <a:gd name="connsiteY3-274" fmla="*/ 1226599 h 2047857"/>
                    <a:gd name="connsiteX4-275" fmla="*/ 693971 w 1049010"/>
                    <a:gd name="connsiteY4-276" fmla="*/ 1550843 h 2047857"/>
                    <a:gd name="connsiteX5-277" fmla="*/ 596522 w 1049010"/>
                    <a:gd name="connsiteY5-278" fmla="*/ 2036104 h 2047857"/>
                    <a:gd name="connsiteX6" fmla="*/ 0 w 1049010"/>
                    <a:gd name="connsiteY6" fmla="*/ 1018052 h 2047857"/>
                    <a:gd name="connsiteX0-279" fmla="*/ 0 w 1049010"/>
                    <a:gd name="connsiteY0-280" fmla="*/ 1018052 h 2047857"/>
                    <a:gd name="connsiteX1-281" fmla="*/ 596522 w 1049010"/>
                    <a:gd name="connsiteY1-282" fmla="*/ 0 h 2047857"/>
                    <a:gd name="connsiteX2-283" fmla="*/ 870434 w 1049010"/>
                    <a:gd name="connsiteY2-284" fmla="*/ 644463 h 2047857"/>
                    <a:gd name="connsiteX3-285" fmla="*/ 1024602 w 1049010"/>
                    <a:gd name="connsiteY3-286" fmla="*/ 1226599 h 2047857"/>
                    <a:gd name="connsiteX4-287" fmla="*/ 693971 w 1049010"/>
                    <a:gd name="connsiteY4-288" fmla="*/ 1550843 h 2047857"/>
                    <a:gd name="connsiteX5-289" fmla="*/ 596522 w 1049010"/>
                    <a:gd name="connsiteY5-290" fmla="*/ 2036104 h 2047857"/>
                    <a:gd name="connsiteX6-291" fmla="*/ 0 w 1049010"/>
                    <a:gd name="connsiteY6-292" fmla="*/ 1018052 h 2047857"/>
                    <a:gd name="connsiteX0-293" fmla="*/ 0 w 1084263"/>
                    <a:gd name="connsiteY0-294" fmla="*/ 1018052 h 2047857"/>
                    <a:gd name="connsiteX1-295" fmla="*/ 596522 w 1084263"/>
                    <a:gd name="connsiteY1-296" fmla="*/ 0 h 2047857"/>
                    <a:gd name="connsiteX2-297" fmla="*/ 870434 w 1084263"/>
                    <a:gd name="connsiteY2-298" fmla="*/ 644463 h 2047857"/>
                    <a:gd name="connsiteX3-299" fmla="*/ 1024602 w 1084263"/>
                    <a:gd name="connsiteY3-300" fmla="*/ 1226599 h 2047857"/>
                    <a:gd name="connsiteX4-301" fmla="*/ 693971 w 1084263"/>
                    <a:gd name="connsiteY4-302" fmla="*/ 1550843 h 2047857"/>
                    <a:gd name="connsiteX5-303" fmla="*/ 596522 w 1084263"/>
                    <a:gd name="connsiteY5-304" fmla="*/ 2036104 h 2047857"/>
                    <a:gd name="connsiteX6-305" fmla="*/ 0 w 1084263"/>
                    <a:gd name="connsiteY6-306" fmla="*/ 1018052 h 2047857"/>
                    <a:gd name="connsiteX0-307" fmla="*/ 0 w 1122549"/>
                    <a:gd name="connsiteY0-308" fmla="*/ 1018052 h 2046917"/>
                    <a:gd name="connsiteX1-309" fmla="*/ 596522 w 1122549"/>
                    <a:gd name="connsiteY1-310" fmla="*/ 0 h 2046917"/>
                    <a:gd name="connsiteX2-311" fmla="*/ 870434 w 1122549"/>
                    <a:gd name="connsiteY2-312" fmla="*/ 644463 h 2046917"/>
                    <a:gd name="connsiteX3-313" fmla="*/ 1024602 w 1122549"/>
                    <a:gd name="connsiteY3-314" fmla="*/ 1226599 h 2046917"/>
                    <a:gd name="connsiteX4-315" fmla="*/ 806265 w 1122549"/>
                    <a:gd name="connsiteY4-316" fmla="*/ 1534801 h 2046917"/>
                    <a:gd name="connsiteX5-317" fmla="*/ 596522 w 1122549"/>
                    <a:gd name="connsiteY5-318" fmla="*/ 2036104 h 2046917"/>
                    <a:gd name="connsiteX6-319" fmla="*/ 0 w 1122549"/>
                    <a:gd name="connsiteY6-320" fmla="*/ 1018052 h 2046917"/>
                    <a:gd name="connsiteX0-321" fmla="*/ 0 w 1102306"/>
                    <a:gd name="connsiteY0-322" fmla="*/ 1018052 h 2046917"/>
                    <a:gd name="connsiteX1-323" fmla="*/ 596522 w 1102306"/>
                    <a:gd name="connsiteY1-324" fmla="*/ 0 h 2046917"/>
                    <a:gd name="connsiteX2-325" fmla="*/ 870434 w 1102306"/>
                    <a:gd name="connsiteY2-326" fmla="*/ 644463 h 2046917"/>
                    <a:gd name="connsiteX3-327" fmla="*/ 1024602 w 1102306"/>
                    <a:gd name="connsiteY3-328" fmla="*/ 1226599 h 2046917"/>
                    <a:gd name="connsiteX4-329" fmla="*/ 806265 w 1102306"/>
                    <a:gd name="connsiteY4-330" fmla="*/ 1534801 h 2046917"/>
                    <a:gd name="connsiteX5-331" fmla="*/ 596522 w 1102306"/>
                    <a:gd name="connsiteY5-332" fmla="*/ 2036104 h 2046917"/>
                    <a:gd name="connsiteX6-333" fmla="*/ 0 w 1102306"/>
                    <a:gd name="connsiteY6-334" fmla="*/ 1018052 h 2046917"/>
                    <a:gd name="connsiteX0-335" fmla="*/ 4673 w 1106979"/>
                    <a:gd name="connsiteY0-336" fmla="*/ 1020493 h 2049358"/>
                    <a:gd name="connsiteX1-337" fmla="*/ 337696 w 1106979"/>
                    <a:gd name="connsiteY1-338" fmla="*/ 566695 h 2049358"/>
                    <a:gd name="connsiteX2-339" fmla="*/ 601195 w 1106979"/>
                    <a:gd name="connsiteY2-340" fmla="*/ 2441 h 2049358"/>
                    <a:gd name="connsiteX3-341" fmla="*/ 875107 w 1106979"/>
                    <a:gd name="connsiteY3-342" fmla="*/ 646904 h 2049358"/>
                    <a:gd name="connsiteX4-343" fmla="*/ 1029275 w 1106979"/>
                    <a:gd name="connsiteY4-344" fmla="*/ 1229040 h 2049358"/>
                    <a:gd name="connsiteX5-345" fmla="*/ 810938 w 1106979"/>
                    <a:gd name="connsiteY5-346" fmla="*/ 1537242 h 2049358"/>
                    <a:gd name="connsiteX6-347" fmla="*/ 601195 w 1106979"/>
                    <a:gd name="connsiteY6-348" fmla="*/ 2038545 h 2049358"/>
                    <a:gd name="connsiteX7" fmla="*/ 4673 w 1106979"/>
                    <a:gd name="connsiteY7" fmla="*/ 1020493 h 2049358"/>
                    <a:gd name="connsiteX0-349" fmla="*/ 4673 w 1106979"/>
                    <a:gd name="connsiteY0-350" fmla="*/ 1023934 h 2052799"/>
                    <a:gd name="connsiteX1-351" fmla="*/ 337696 w 1106979"/>
                    <a:gd name="connsiteY1-352" fmla="*/ 570136 h 2052799"/>
                    <a:gd name="connsiteX2-353" fmla="*/ 601195 w 1106979"/>
                    <a:gd name="connsiteY2-354" fmla="*/ 5882 h 2052799"/>
                    <a:gd name="connsiteX3-355" fmla="*/ 875107 w 1106979"/>
                    <a:gd name="connsiteY3-356" fmla="*/ 650345 h 2052799"/>
                    <a:gd name="connsiteX4-357" fmla="*/ 1029275 w 1106979"/>
                    <a:gd name="connsiteY4-358" fmla="*/ 1232481 h 2052799"/>
                    <a:gd name="connsiteX5-359" fmla="*/ 810938 w 1106979"/>
                    <a:gd name="connsiteY5-360" fmla="*/ 1540683 h 2052799"/>
                    <a:gd name="connsiteX6-361" fmla="*/ 601195 w 1106979"/>
                    <a:gd name="connsiteY6-362" fmla="*/ 2041986 h 2052799"/>
                    <a:gd name="connsiteX7-363" fmla="*/ 4673 w 1106979"/>
                    <a:gd name="connsiteY7-364" fmla="*/ 1023934 h 2052799"/>
                    <a:gd name="connsiteX0-365" fmla="*/ 830 w 1103136"/>
                    <a:gd name="connsiteY0-366" fmla="*/ 1026262 h 2055127"/>
                    <a:gd name="connsiteX1-367" fmla="*/ 470211 w 1103136"/>
                    <a:gd name="connsiteY1-368" fmla="*/ 428085 h 2055127"/>
                    <a:gd name="connsiteX2-369" fmla="*/ 597352 w 1103136"/>
                    <a:gd name="connsiteY2-370" fmla="*/ 8210 h 2055127"/>
                    <a:gd name="connsiteX3-371" fmla="*/ 871264 w 1103136"/>
                    <a:gd name="connsiteY3-372" fmla="*/ 652673 h 2055127"/>
                    <a:gd name="connsiteX4-373" fmla="*/ 1025432 w 1103136"/>
                    <a:gd name="connsiteY4-374" fmla="*/ 1234809 h 2055127"/>
                    <a:gd name="connsiteX5-375" fmla="*/ 807095 w 1103136"/>
                    <a:gd name="connsiteY5-376" fmla="*/ 1543011 h 2055127"/>
                    <a:gd name="connsiteX6-377" fmla="*/ 597352 w 1103136"/>
                    <a:gd name="connsiteY6-378" fmla="*/ 2044314 h 2055127"/>
                    <a:gd name="connsiteX7-379" fmla="*/ 830 w 1103136"/>
                    <a:gd name="connsiteY7-380" fmla="*/ 1026262 h 2055127"/>
                    <a:gd name="connsiteX0-381" fmla="*/ 830 w 1103136"/>
                    <a:gd name="connsiteY0-382" fmla="*/ 1025197 h 2054062"/>
                    <a:gd name="connsiteX1-383" fmla="*/ 470211 w 1103136"/>
                    <a:gd name="connsiteY1-384" fmla="*/ 427020 h 2054062"/>
                    <a:gd name="connsiteX2-385" fmla="*/ 597352 w 1103136"/>
                    <a:gd name="connsiteY2-386" fmla="*/ 7145 h 2054062"/>
                    <a:gd name="connsiteX3-387" fmla="*/ 871264 w 1103136"/>
                    <a:gd name="connsiteY3-388" fmla="*/ 651608 h 2054062"/>
                    <a:gd name="connsiteX4-389" fmla="*/ 1025432 w 1103136"/>
                    <a:gd name="connsiteY4-390" fmla="*/ 1233744 h 2054062"/>
                    <a:gd name="connsiteX5-391" fmla="*/ 807095 w 1103136"/>
                    <a:gd name="connsiteY5-392" fmla="*/ 1541946 h 2054062"/>
                    <a:gd name="connsiteX6-393" fmla="*/ 597352 w 1103136"/>
                    <a:gd name="connsiteY6-394" fmla="*/ 2043249 h 2054062"/>
                    <a:gd name="connsiteX7-395" fmla="*/ 830 w 1103136"/>
                    <a:gd name="connsiteY7-396" fmla="*/ 1025197 h 2054062"/>
                    <a:gd name="connsiteX0-397" fmla="*/ 432 w 1102738"/>
                    <a:gd name="connsiteY0-398" fmla="*/ 1025197 h 2054062"/>
                    <a:gd name="connsiteX1-399" fmla="*/ 469813 w 1102738"/>
                    <a:gd name="connsiteY1-400" fmla="*/ 427020 h 2054062"/>
                    <a:gd name="connsiteX2-401" fmla="*/ 596954 w 1102738"/>
                    <a:gd name="connsiteY2-402" fmla="*/ 7145 h 2054062"/>
                    <a:gd name="connsiteX3-403" fmla="*/ 870866 w 1102738"/>
                    <a:gd name="connsiteY3-404" fmla="*/ 651608 h 2054062"/>
                    <a:gd name="connsiteX4-405" fmla="*/ 1025034 w 1102738"/>
                    <a:gd name="connsiteY4-406" fmla="*/ 1233744 h 2054062"/>
                    <a:gd name="connsiteX5-407" fmla="*/ 806697 w 1102738"/>
                    <a:gd name="connsiteY5-408" fmla="*/ 1541946 h 2054062"/>
                    <a:gd name="connsiteX6-409" fmla="*/ 596954 w 1102738"/>
                    <a:gd name="connsiteY6-410" fmla="*/ 2043249 h 2054062"/>
                    <a:gd name="connsiteX7-411" fmla="*/ 432 w 1102738"/>
                    <a:gd name="connsiteY7-412" fmla="*/ 1025197 h 2054062"/>
                    <a:gd name="connsiteX0-413" fmla="*/ 465 w 1046623"/>
                    <a:gd name="connsiteY0-414" fmla="*/ 1145512 h 2050068"/>
                    <a:gd name="connsiteX1-415" fmla="*/ 413698 w 1046623"/>
                    <a:gd name="connsiteY1-416" fmla="*/ 427020 h 2050068"/>
                    <a:gd name="connsiteX2-417" fmla="*/ 540839 w 1046623"/>
                    <a:gd name="connsiteY2-418" fmla="*/ 7145 h 2050068"/>
                    <a:gd name="connsiteX3-419" fmla="*/ 814751 w 1046623"/>
                    <a:gd name="connsiteY3-420" fmla="*/ 651608 h 2050068"/>
                    <a:gd name="connsiteX4-421" fmla="*/ 968919 w 1046623"/>
                    <a:gd name="connsiteY4-422" fmla="*/ 1233744 h 2050068"/>
                    <a:gd name="connsiteX5-423" fmla="*/ 750582 w 1046623"/>
                    <a:gd name="connsiteY5-424" fmla="*/ 1541946 h 2050068"/>
                    <a:gd name="connsiteX6-425" fmla="*/ 540839 w 1046623"/>
                    <a:gd name="connsiteY6-426" fmla="*/ 2043249 h 2050068"/>
                    <a:gd name="connsiteX7-427" fmla="*/ 465 w 1046623"/>
                    <a:gd name="connsiteY7-428" fmla="*/ 1145512 h 2050068"/>
                    <a:gd name="connsiteX0-429" fmla="*/ 132542 w 1178700"/>
                    <a:gd name="connsiteY0-430" fmla="*/ 1145512 h 2050068"/>
                    <a:gd name="connsiteX1-431" fmla="*/ 545775 w 1178700"/>
                    <a:gd name="connsiteY1-432" fmla="*/ 427020 h 2050068"/>
                    <a:gd name="connsiteX2-433" fmla="*/ 672916 w 1178700"/>
                    <a:gd name="connsiteY2-434" fmla="*/ 7145 h 2050068"/>
                    <a:gd name="connsiteX3-435" fmla="*/ 946828 w 1178700"/>
                    <a:gd name="connsiteY3-436" fmla="*/ 651608 h 2050068"/>
                    <a:gd name="connsiteX4-437" fmla="*/ 1100996 w 1178700"/>
                    <a:gd name="connsiteY4-438" fmla="*/ 1233744 h 2050068"/>
                    <a:gd name="connsiteX5-439" fmla="*/ 882659 w 1178700"/>
                    <a:gd name="connsiteY5-440" fmla="*/ 1541946 h 2050068"/>
                    <a:gd name="connsiteX6-441" fmla="*/ 672916 w 1178700"/>
                    <a:gd name="connsiteY6-442" fmla="*/ 2043249 h 2050068"/>
                    <a:gd name="connsiteX7-443" fmla="*/ 132542 w 1178700"/>
                    <a:gd name="connsiteY7-444" fmla="*/ 1145512 h 2050068"/>
                    <a:gd name="connsiteX0-445" fmla="*/ 5 w 1046163"/>
                    <a:gd name="connsiteY0-446" fmla="*/ 1145512 h 2044428"/>
                    <a:gd name="connsiteX1-447" fmla="*/ 413238 w 1046163"/>
                    <a:gd name="connsiteY1-448" fmla="*/ 427020 h 2044428"/>
                    <a:gd name="connsiteX2-449" fmla="*/ 540379 w 1046163"/>
                    <a:gd name="connsiteY2-450" fmla="*/ 7145 h 2044428"/>
                    <a:gd name="connsiteX3-451" fmla="*/ 814291 w 1046163"/>
                    <a:gd name="connsiteY3-452" fmla="*/ 651608 h 2044428"/>
                    <a:gd name="connsiteX4-453" fmla="*/ 968459 w 1046163"/>
                    <a:gd name="connsiteY4-454" fmla="*/ 1233744 h 2044428"/>
                    <a:gd name="connsiteX5-455" fmla="*/ 750122 w 1046163"/>
                    <a:gd name="connsiteY5-456" fmla="*/ 1541946 h 2044428"/>
                    <a:gd name="connsiteX6-457" fmla="*/ 540379 w 1046163"/>
                    <a:gd name="connsiteY6-458" fmla="*/ 2043249 h 2044428"/>
                    <a:gd name="connsiteX7-459" fmla="*/ 405217 w 1046163"/>
                    <a:gd name="connsiteY7-460" fmla="*/ 1389546 h 2044428"/>
                    <a:gd name="connsiteX8" fmla="*/ 5 w 1046163"/>
                    <a:gd name="connsiteY8" fmla="*/ 1145512 h 2044428"/>
                    <a:gd name="connsiteX0-461" fmla="*/ 17 w 1046175"/>
                    <a:gd name="connsiteY0-462" fmla="*/ 1145512 h 2044428"/>
                    <a:gd name="connsiteX1-463" fmla="*/ 413250 w 1046175"/>
                    <a:gd name="connsiteY1-464" fmla="*/ 427020 h 2044428"/>
                    <a:gd name="connsiteX2-465" fmla="*/ 540391 w 1046175"/>
                    <a:gd name="connsiteY2-466" fmla="*/ 7145 h 2044428"/>
                    <a:gd name="connsiteX3-467" fmla="*/ 814303 w 1046175"/>
                    <a:gd name="connsiteY3-468" fmla="*/ 651608 h 2044428"/>
                    <a:gd name="connsiteX4-469" fmla="*/ 968471 w 1046175"/>
                    <a:gd name="connsiteY4-470" fmla="*/ 1233744 h 2044428"/>
                    <a:gd name="connsiteX5-471" fmla="*/ 750134 w 1046175"/>
                    <a:gd name="connsiteY5-472" fmla="*/ 1541946 h 2044428"/>
                    <a:gd name="connsiteX6-473" fmla="*/ 540391 w 1046175"/>
                    <a:gd name="connsiteY6-474" fmla="*/ 2043249 h 2044428"/>
                    <a:gd name="connsiteX7-475" fmla="*/ 405229 w 1046175"/>
                    <a:gd name="connsiteY7-476" fmla="*/ 1389546 h 2044428"/>
                    <a:gd name="connsiteX8-477" fmla="*/ 17 w 1046175"/>
                    <a:gd name="connsiteY8-478" fmla="*/ 1145512 h 2044428"/>
                    <a:gd name="connsiteX0-479" fmla="*/ 17 w 1046175"/>
                    <a:gd name="connsiteY0-480" fmla="*/ 1145512 h 2044428"/>
                    <a:gd name="connsiteX1-481" fmla="*/ 413250 w 1046175"/>
                    <a:gd name="connsiteY1-482" fmla="*/ 427020 h 2044428"/>
                    <a:gd name="connsiteX2-483" fmla="*/ 540391 w 1046175"/>
                    <a:gd name="connsiteY2-484" fmla="*/ 7145 h 2044428"/>
                    <a:gd name="connsiteX3-485" fmla="*/ 814303 w 1046175"/>
                    <a:gd name="connsiteY3-486" fmla="*/ 651608 h 2044428"/>
                    <a:gd name="connsiteX4-487" fmla="*/ 968471 w 1046175"/>
                    <a:gd name="connsiteY4-488" fmla="*/ 1233744 h 2044428"/>
                    <a:gd name="connsiteX5-489" fmla="*/ 750134 w 1046175"/>
                    <a:gd name="connsiteY5-490" fmla="*/ 1541946 h 2044428"/>
                    <a:gd name="connsiteX6-491" fmla="*/ 540391 w 1046175"/>
                    <a:gd name="connsiteY6-492" fmla="*/ 2043249 h 2044428"/>
                    <a:gd name="connsiteX7-493" fmla="*/ 405229 w 1046175"/>
                    <a:gd name="connsiteY7-494" fmla="*/ 1389546 h 2044428"/>
                    <a:gd name="connsiteX8-495" fmla="*/ 17 w 1046175"/>
                    <a:gd name="connsiteY8-496" fmla="*/ 1145512 h 2044428"/>
                    <a:gd name="connsiteX0-497" fmla="*/ 17 w 1046175"/>
                    <a:gd name="connsiteY0-498" fmla="*/ 1145512 h 2044428"/>
                    <a:gd name="connsiteX1-499" fmla="*/ 413250 w 1046175"/>
                    <a:gd name="connsiteY1-500" fmla="*/ 427020 h 2044428"/>
                    <a:gd name="connsiteX2-501" fmla="*/ 540391 w 1046175"/>
                    <a:gd name="connsiteY2-502" fmla="*/ 7145 h 2044428"/>
                    <a:gd name="connsiteX3-503" fmla="*/ 814303 w 1046175"/>
                    <a:gd name="connsiteY3-504" fmla="*/ 651608 h 2044428"/>
                    <a:gd name="connsiteX4-505" fmla="*/ 968471 w 1046175"/>
                    <a:gd name="connsiteY4-506" fmla="*/ 1233744 h 2044428"/>
                    <a:gd name="connsiteX5-507" fmla="*/ 750134 w 1046175"/>
                    <a:gd name="connsiteY5-508" fmla="*/ 1541946 h 2044428"/>
                    <a:gd name="connsiteX6-509" fmla="*/ 540391 w 1046175"/>
                    <a:gd name="connsiteY6-510" fmla="*/ 2043249 h 2044428"/>
                    <a:gd name="connsiteX7-511" fmla="*/ 405229 w 1046175"/>
                    <a:gd name="connsiteY7-512" fmla="*/ 1389546 h 2044428"/>
                    <a:gd name="connsiteX8-513" fmla="*/ 17 w 1046175"/>
                    <a:gd name="connsiteY8-514" fmla="*/ 1145512 h 2044428"/>
                    <a:gd name="connsiteX0-515" fmla="*/ 17 w 1046175"/>
                    <a:gd name="connsiteY0-516" fmla="*/ 1145512 h 2110725"/>
                    <a:gd name="connsiteX1-517" fmla="*/ 413250 w 1046175"/>
                    <a:gd name="connsiteY1-518" fmla="*/ 427020 h 2110725"/>
                    <a:gd name="connsiteX2-519" fmla="*/ 540391 w 1046175"/>
                    <a:gd name="connsiteY2-520" fmla="*/ 7145 h 2110725"/>
                    <a:gd name="connsiteX3-521" fmla="*/ 814303 w 1046175"/>
                    <a:gd name="connsiteY3-522" fmla="*/ 651608 h 2110725"/>
                    <a:gd name="connsiteX4-523" fmla="*/ 968471 w 1046175"/>
                    <a:gd name="connsiteY4-524" fmla="*/ 1233744 h 2110725"/>
                    <a:gd name="connsiteX5-525" fmla="*/ 750134 w 1046175"/>
                    <a:gd name="connsiteY5-526" fmla="*/ 1541946 h 2110725"/>
                    <a:gd name="connsiteX6-527" fmla="*/ 540391 w 1046175"/>
                    <a:gd name="connsiteY6-528" fmla="*/ 2043249 h 2110725"/>
                    <a:gd name="connsiteX7-529" fmla="*/ 405229 w 1046175"/>
                    <a:gd name="connsiteY7-530" fmla="*/ 1389546 h 2110725"/>
                    <a:gd name="connsiteX8-531" fmla="*/ 17 w 1046175"/>
                    <a:gd name="connsiteY8-532" fmla="*/ 1145512 h 2110725"/>
                    <a:gd name="connsiteX0-533" fmla="*/ 68676 w 826077"/>
                    <a:gd name="connsiteY0-534" fmla="*/ 953007 h 2110725"/>
                    <a:gd name="connsiteX1-535" fmla="*/ 193152 w 826077"/>
                    <a:gd name="connsiteY1-536" fmla="*/ 427020 h 2110725"/>
                    <a:gd name="connsiteX2-537" fmla="*/ 320293 w 826077"/>
                    <a:gd name="connsiteY2-538" fmla="*/ 7145 h 2110725"/>
                    <a:gd name="connsiteX3-539" fmla="*/ 594205 w 826077"/>
                    <a:gd name="connsiteY3-540" fmla="*/ 651608 h 2110725"/>
                    <a:gd name="connsiteX4-541" fmla="*/ 748373 w 826077"/>
                    <a:gd name="connsiteY4-542" fmla="*/ 1233744 h 2110725"/>
                    <a:gd name="connsiteX5-543" fmla="*/ 530036 w 826077"/>
                    <a:gd name="connsiteY5-544" fmla="*/ 1541946 h 2110725"/>
                    <a:gd name="connsiteX6-545" fmla="*/ 320293 w 826077"/>
                    <a:gd name="connsiteY6-546" fmla="*/ 2043249 h 2110725"/>
                    <a:gd name="connsiteX7-547" fmla="*/ 185131 w 826077"/>
                    <a:gd name="connsiteY7-548" fmla="*/ 1389546 h 2110725"/>
                    <a:gd name="connsiteX8-549" fmla="*/ 68676 w 826077"/>
                    <a:gd name="connsiteY8-550" fmla="*/ 953007 h 2110725"/>
                    <a:gd name="connsiteX0-551" fmla="*/ 68676 w 826077"/>
                    <a:gd name="connsiteY0-552" fmla="*/ 945862 h 2103580"/>
                    <a:gd name="connsiteX1-553" fmla="*/ 320293 w 826077"/>
                    <a:gd name="connsiteY1-554" fmla="*/ 0 h 2103580"/>
                    <a:gd name="connsiteX2-555" fmla="*/ 594205 w 826077"/>
                    <a:gd name="connsiteY2-556" fmla="*/ 644463 h 2103580"/>
                    <a:gd name="connsiteX3-557" fmla="*/ 748373 w 826077"/>
                    <a:gd name="connsiteY3-558" fmla="*/ 1226599 h 2103580"/>
                    <a:gd name="connsiteX4-559" fmla="*/ 530036 w 826077"/>
                    <a:gd name="connsiteY4-560" fmla="*/ 1534801 h 2103580"/>
                    <a:gd name="connsiteX5-561" fmla="*/ 320293 w 826077"/>
                    <a:gd name="connsiteY5-562" fmla="*/ 2036104 h 2103580"/>
                    <a:gd name="connsiteX6-563" fmla="*/ 185131 w 826077"/>
                    <a:gd name="connsiteY6-564" fmla="*/ 1382401 h 2103580"/>
                    <a:gd name="connsiteX7-565" fmla="*/ 68676 w 826077"/>
                    <a:gd name="connsiteY7-566" fmla="*/ 945862 h 2103580"/>
                    <a:gd name="connsiteX0-567" fmla="*/ 68676 w 826077"/>
                    <a:gd name="connsiteY0-568" fmla="*/ 945862 h 2103580"/>
                    <a:gd name="connsiteX1-569" fmla="*/ 320293 w 826077"/>
                    <a:gd name="connsiteY1-570" fmla="*/ 0 h 2103580"/>
                    <a:gd name="connsiteX2-571" fmla="*/ 748373 w 826077"/>
                    <a:gd name="connsiteY2-572" fmla="*/ 1226599 h 2103580"/>
                    <a:gd name="connsiteX3-573" fmla="*/ 530036 w 826077"/>
                    <a:gd name="connsiteY3-574" fmla="*/ 1534801 h 2103580"/>
                    <a:gd name="connsiteX4-575" fmla="*/ 320293 w 826077"/>
                    <a:gd name="connsiteY4-576" fmla="*/ 2036104 h 2103580"/>
                    <a:gd name="connsiteX5-577" fmla="*/ 185131 w 826077"/>
                    <a:gd name="connsiteY5-578" fmla="*/ 1382401 h 2103580"/>
                    <a:gd name="connsiteX6-579" fmla="*/ 68676 w 826077"/>
                    <a:gd name="connsiteY6-580" fmla="*/ 945862 h 2103580"/>
                    <a:gd name="connsiteX0-581" fmla="*/ 71158 w 828559"/>
                    <a:gd name="connsiteY0-582" fmla="*/ 541510 h 1699228"/>
                    <a:gd name="connsiteX1-583" fmla="*/ 241542 w 828559"/>
                    <a:gd name="connsiteY1-584" fmla="*/ 0 h 1699228"/>
                    <a:gd name="connsiteX2-585" fmla="*/ 750855 w 828559"/>
                    <a:gd name="connsiteY2-586" fmla="*/ 822247 h 1699228"/>
                    <a:gd name="connsiteX3-587" fmla="*/ 532518 w 828559"/>
                    <a:gd name="connsiteY3-588" fmla="*/ 1130449 h 1699228"/>
                    <a:gd name="connsiteX4-589" fmla="*/ 322775 w 828559"/>
                    <a:gd name="connsiteY4-590" fmla="*/ 1631752 h 1699228"/>
                    <a:gd name="connsiteX5-591" fmla="*/ 187613 w 828559"/>
                    <a:gd name="connsiteY5-592" fmla="*/ 978049 h 1699228"/>
                    <a:gd name="connsiteX6-593" fmla="*/ 71158 w 828559"/>
                    <a:gd name="connsiteY6-594" fmla="*/ 541510 h 1699228"/>
                    <a:gd name="connsiteX0-595" fmla="*/ 71158 w 828559"/>
                    <a:gd name="connsiteY0-596" fmla="*/ 541949 h 1699667"/>
                    <a:gd name="connsiteX1-597" fmla="*/ 241542 w 828559"/>
                    <a:gd name="connsiteY1-598" fmla="*/ 439 h 1699667"/>
                    <a:gd name="connsiteX2-599" fmla="*/ 750855 w 828559"/>
                    <a:gd name="connsiteY2-600" fmla="*/ 822686 h 1699667"/>
                    <a:gd name="connsiteX3-601" fmla="*/ 532518 w 828559"/>
                    <a:gd name="connsiteY3-602" fmla="*/ 1130888 h 1699667"/>
                    <a:gd name="connsiteX4-603" fmla="*/ 322775 w 828559"/>
                    <a:gd name="connsiteY4-604" fmla="*/ 1632191 h 1699667"/>
                    <a:gd name="connsiteX5-605" fmla="*/ 187613 w 828559"/>
                    <a:gd name="connsiteY5-606" fmla="*/ 978488 h 1699667"/>
                    <a:gd name="connsiteX6-607" fmla="*/ 71158 w 828559"/>
                    <a:gd name="connsiteY6-608" fmla="*/ 541949 h 1699667"/>
                    <a:gd name="connsiteX0-609" fmla="*/ 71158 w 751239"/>
                    <a:gd name="connsiteY0-610" fmla="*/ 541949 h 1632191"/>
                    <a:gd name="connsiteX1-611" fmla="*/ 241542 w 751239"/>
                    <a:gd name="connsiteY1-612" fmla="*/ 439 h 1632191"/>
                    <a:gd name="connsiteX2-613" fmla="*/ 750855 w 751239"/>
                    <a:gd name="connsiteY2-614" fmla="*/ 822686 h 1632191"/>
                    <a:gd name="connsiteX3-615" fmla="*/ 322775 w 751239"/>
                    <a:gd name="connsiteY3-616" fmla="*/ 1632191 h 1632191"/>
                    <a:gd name="connsiteX4-617" fmla="*/ 187613 w 751239"/>
                    <a:gd name="connsiteY4-618" fmla="*/ 978488 h 1632191"/>
                    <a:gd name="connsiteX5-619" fmla="*/ 71158 w 751239"/>
                    <a:gd name="connsiteY5-620" fmla="*/ 541949 h 1632191"/>
                    <a:gd name="connsiteX0-621" fmla="*/ 164516 w 844597"/>
                    <a:gd name="connsiteY0-622" fmla="*/ 541949 h 1632191"/>
                    <a:gd name="connsiteX1-623" fmla="*/ 334900 w 844597"/>
                    <a:gd name="connsiteY1-624" fmla="*/ 439 h 1632191"/>
                    <a:gd name="connsiteX2-625" fmla="*/ 844213 w 844597"/>
                    <a:gd name="connsiteY2-626" fmla="*/ 822686 h 1632191"/>
                    <a:gd name="connsiteX3-627" fmla="*/ 416133 w 844597"/>
                    <a:gd name="connsiteY3-628" fmla="*/ 1632191 h 1632191"/>
                    <a:gd name="connsiteX4-629" fmla="*/ 150119 w 844597"/>
                    <a:gd name="connsiteY4-630" fmla="*/ 1239967 h 1632191"/>
                    <a:gd name="connsiteX5-631" fmla="*/ 164516 w 844597"/>
                    <a:gd name="connsiteY5-632" fmla="*/ 541949 h 1632191"/>
                    <a:gd name="connsiteX0-633" fmla="*/ 1 w 680082"/>
                    <a:gd name="connsiteY0-634" fmla="*/ 541949 h 1632191"/>
                    <a:gd name="connsiteX1-635" fmla="*/ 170385 w 680082"/>
                    <a:gd name="connsiteY1-636" fmla="*/ 439 h 1632191"/>
                    <a:gd name="connsiteX2-637" fmla="*/ 679698 w 680082"/>
                    <a:gd name="connsiteY2-638" fmla="*/ 822686 h 1632191"/>
                    <a:gd name="connsiteX3-639" fmla="*/ 251618 w 680082"/>
                    <a:gd name="connsiteY3-640" fmla="*/ 1632191 h 1632191"/>
                    <a:gd name="connsiteX4-641" fmla="*/ 1 w 680082"/>
                    <a:gd name="connsiteY4-642" fmla="*/ 541949 h 1632191"/>
                    <a:gd name="connsiteX0-643" fmla="*/ 311 w 680351"/>
                    <a:gd name="connsiteY0-644" fmla="*/ 541949 h 1191268"/>
                    <a:gd name="connsiteX1-645" fmla="*/ 170695 w 680351"/>
                    <a:gd name="connsiteY1-646" fmla="*/ 439 h 1191268"/>
                    <a:gd name="connsiteX2-647" fmla="*/ 680008 w 680351"/>
                    <a:gd name="connsiteY2-648" fmla="*/ 822686 h 1191268"/>
                    <a:gd name="connsiteX3-649" fmla="*/ 208285 w 680351"/>
                    <a:gd name="connsiteY3-650" fmla="*/ 1191269 h 1191268"/>
                    <a:gd name="connsiteX4-651" fmla="*/ 311 w 680351"/>
                    <a:gd name="connsiteY4-652" fmla="*/ 541949 h 1191268"/>
                    <a:gd name="connsiteX0-653" fmla="*/ 22597 w 702636"/>
                    <a:gd name="connsiteY0-654" fmla="*/ 541949 h 1191268"/>
                    <a:gd name="connsiteX1-655" fmla="*/ 192981 w 702636"/>
                    <a:gd name="connsiteY1-656" fmla="*/ 439 h 1191268"/>
                    <a:gd name="connsiteX2-657" fmla="*/ 702294 w 702636"/>
                    <a:gd name="connsiteY2-658" fmla="*/ 822686 h 1191268"/>
                    <a:gd name="connsiteX3-659" fmla="*/ 230571 w 702636"/>
                    <a:gd name="connsiteY3-660" fmla="*/ 1191269 h 1191268"/>
                    <a:gd name="connsiteX4-661" fmla="*/ 22597 w 702636"/>
                    <a:gd name="connsiteY4-662" fmla="*/ 541949 h 1191268"/>
                    <a:gd name="connsiteX0-663" fmla="*/ 789 w 805705"/>
                    <a:gd name="connsiteY0-664" fmla="*/ 505380 h 1191268"/>
                    <a:gd name="connsiteX1-665" fmla="*/ 296050 w 805705"/>
                    <a:gd name="connsiteY1-666" fmla="*/ 439 h 1191268"/>
                    <a:gd name="connsiteX2-667" fmla="*/ 805363 w 805705"/>
                    <a:gd name="connsiteY2-668" fmla="*/ 822686 h 1191268"/>
                    <a:gd name="connsiteX3-669" fmla="*/ 333640 w 805705"/>
                    <a:gd name="connsiteY3-670" fmla="*/ 1191269 h 1191268"/>
                    <a:gd name="connsiteX4-671" fmla="*/ 789 w 805705"/>
                    <a:gd name="connsiteY4-672" fmla="*/ 505380 h 11912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05705" h="1191268">
                      <a:moveTo>
                        <a:pt x="789" y="505380"/>
                      </a:moveTo>
                      <a:cubicBezTo>
                        <a:pt x="-5476" y="306908"/>
                        <a:pt x="19652" y="70327"/>
                        <a:pt x="296050" y="439"/>
                      </a:cubicBezTo>
                      <a:cubicBezTo>
                        <a:pt x="823611" y="-18308"/>
                        <a:pt x="770406" y="566886"/>
                        <a:pt x="805363" y="822686"/>
                      </a:cubicBezTo>
                      <a:cubicBezTo>
                        <a:pt x="818902" y="1094645"/>
                        <a:pt x="427514" y="1165302"/>
                        <a:pt x="333640" y="1191269"/>
                      </a:cubicBezTo>
                      <a:cubicBezTo>
                        <a:pt x="220357" y="1144480"/>
                        <a:pt x="7054" y="703852"/>
                        <a:pt x="789" y="505380"/>
                      </a:cubicBezTo>
                      <a:close/>
                    </a:path>
                  </a:pathLst>
                </a:custGeom>
                <a:pattFill prst="lgConfetti">
                  <a:fgClr>
                    <a:srgbClr val="F3CF8D"/>
                  </a:fgClr>
                  <a:bgClr>
                    <a:schemeClr val="bg1"/>
                  </a:bgClr>
                </a:patt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MY"/>
                </a:p>
              </p:txBody>
            </p:sp>
            <p:sp>
              <p:nvSpPr>
                <p:cNvPr id="199" name="テキスト ボックス 55"/>
                <p:cNvSpPr txBox="1"/>
                <p:nvPr/>
              </p:nvSpPr>
              <p:spPr>
                <a:xfrm>
                  <a:off x="3935732" y="1519667"/>
                  <a:ext cx="1279320" cy="1199634"/>
                </a:xfrm>
                <a:prstGeom prst="rect">
                  <a:avLst/>
                </a:prstGeom>
                <a:noFill/>
              </p:spPr>
              <p:txBody>
                <a:bodyPr vert="horz" wrap="square" rtlCol="0">
                  <a:noAutofit/>
                </a:bodyPr>
                <a:lstStyle/>
                <a:p>
                  <a:pPr>
                    <a:spcAft>
                      <a:spcPts val="0"/>
                    </a:spcAft>
                  </a:pPr>
                  <a:r>
                    <a:rPr lang="en-US" sz="700" kern="1200">
                      <a:solidFill>
                        <a:srgbClr val="000000"/>
                      </a:solidFill>
                      <a:effectLst/>
                      <a:latin typeface="Arial" panose="020B0604020202020204" pitchFamily="34" charset="0"/>
                      <a:ea typeface="MS Gothic" panose="020B0609070205080204" pitchFamily="49" charset="-128"/>
                    </a:rPr>
                    <a:t>Detached </a:t>
                  </a:r>
                  <a:endParaRPr lang="en-MY" sz="1200">
                    <a:effectLst/>
                    <a:latin typeface="Times New Roman" panose="02020603050405020304" pitchFamily="18" charset="0"/>
                    <a:ea typeface="Times New Roman" panose="02020603050405020304" pitchFamily="18" charset="0"/>
                  </a:endParaRPr>
                </a:p>
                <a:p>
                  <a:pPr>
                    <a:spcAft>
                      <a:spcPts val="0"/>
                    </a:spcAft>
                  </a:pPr>
                  <a:r>
                    <a:rPr lang="en-US" sz="700" kern="1200">
                      <a:solidFill>
                        <a:srgbClr val="000000"/>
                      </a:solidFill>
                      <a:effectLst/>
                      <a:latin typeface="Arial" panose="020B0604020202020204" pitchFamily="34" charset="0"/>
                      <a:ea typeface="MS Gothic" panose="020B0609070205080204" pitchFamily="49" charset="-128"/>
                    </a:rPr>
                    <a:t>Sludge</a:t>
                  </a:r>
                  <a:endParaRPr lang="en-MY" sz="1200">
                    <a:effectLst/>
                    <a:latin typeface="Times New Roman" panose="02020603050405020304" pitchFamily="18" charset="0"/>
                    <a:ea typeface="Times New Roman" panose="02020603050405020304" pitchFamily="18" charset="0"/>
                  </a:endParaRPr>
                </a:p>
              </p:txBody>
            </p:sp>
            <p:cxnSp>
              <p:nvCxnSpPr>
                <p:cNvPr id="200" name="直線コネクタ 56"/>
                <p:cNvCxnSpPr/>
                <p:nvPr/>
              </p:nvCxnSpPr>
              <p:spPr>
                <a:xfrm flipH="1">
                  <a:off x="3976144" y="2063152"/>
                  <a:ext cx="100245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直線コネクタ 57"/>
                <p:cNvCxnSpPr/>
                <p:nvPr/>
              </p:nvCxnSpPr>
              <p:spPr>
                <a:xfrm flipV="1">
                  <a:off x="3814702" y="2059797"/>
                  <a:ext cx="161442" cy="114199"/>
                </a:xfrm>
                <a:prstGeom prst="line">
                  <a:avLst/>
                </a:prstGeom>
                <a:ln w="6350">
                  <a:solidFill>
                    <a:schemeClr val="tx1"/>
                  </a:solidFill>
                  <a:headEnd type="oval" w="sm" len="sm"/>
                </a:ln>
              </p:spPr>
              <p:style>
                <a:lnRef idx="1">
                  <a:schemeClr val="accent1"/>
                </a:lnRef>
                <a:fillRef idx="0">
                  <a:schemeClr val="accent1"/>
                </a:fillRef>
                <a:effectRef idx="0">
                  <a:schemeClr val="accent1"/>
                </a:effectRef>
                <a:fontRef idx="minor">
                  <a:schemeClr val="tx1"/>
                </a:fontRef>
              </p:style>
            </p:cxnSp>
          </p:grpSp>
          <p:grpSp>
            <p:nvGrpSpPr>
              <p:cNvPr id="157" name="グループ化 12"/>
              <p:cNvGrpSpPr/>
              <p:nvPr/>
            </p:nvGrpSpPr>
            <p:grpSpPr>
              <a:xfrm>
                <a:off x="4253678" y="2904141"/>
                <a:ext cx="450213" cy="787689"/>
                <a:chOff x="4253678" y="2904141"/>
                <a:chExt cx="450213" cy="787689"/>
              </a:xfrm>
            </p:grpSpPr>
            <p:sp>
              <p:nvSpPr>
                <p:cNvPr id="196" name="Oval 195" descr="ひし形 (枠のみ)"/>
                <p:cNvSpPr>
                  <a:spLocks noChangeAspect="1" noChangeArrowheads="1"/>
                </p:cNvSpPr>
                <p:nvPr/>
              </p:nvSpPr>
              <p:spPr bwMode="auto">
                <a:xfrm>
                  <a:off x="4338381" y="2956319"/>
                  <a:ext cx="281361" cy="282316"/>
                </a:xfrm>
                <a:prstGeom prst="ellipse">
                  <a:avLst/>
                </a:prstGeom>
                <a:solidFill>
                  <a:srgbClr val="B19FC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97" name="テキスト ボックス 53"/>
                <p:cNvSpPr txBox="1"/>
                <p:nvPr/>
              </p:nvSpPr>
              <p:spPr>
                <a:xfrm>
                  <a:off x="4253678" y="2904141"/>
                  <a:ext cx="450213" cy="787689"/>
                </a:xfrm>
                <a:prstGeom prst="rect">
                  <a:avLst/>
                </a:prstGeom>
                <a:noFill/>
              </p:spPr>
              <p:txBody>
                <a:bodyPr vert="horz" wrap="square" rtlCol="0">
                  <a:noAutofit/>
                </a:bodyPr>
                <a:lstStyle/>
                <a:p>
                  <a:pPr algn="ctr">
                    <a:spcAft>
                      <a:spcPts val="0"/>
                    </a:spcAft>
                  </a:pPr>
                  <a:r>
                    <a:rPr lang="en-US" sz="800" kern="1200">
                      <a:solidFill>
                        <a:srgbClr val="000000"/>
                      </a:solidFill>
                      <a:effectLst/>
                      <a:latin typeface="Arial" panose="020B0604020202020204" pitchFamily="34" charset="0"/>
                      <a:ea typeface="MS Gothic" panose="020B0609070205080204" pitchFamily="49" charset="-128"/>
                    </a:rPr>
                    <a:t>N</a:t>
                  </a:r>
                  <a:r>
                    <a:rPr lang="en-US" sz="800" kern="1200" baseline="-25000">
                      <a:solidFill>
                        <a:srgbClr val="000000"/>
                      </a:solidFill>
                      <a:effectLst/>
                      <a:latin typeface="Arial" panose="020B0604020202020204" pitchFamily="34" charset="0"/>
                      <a:ea typeface="MS Gothic" panose="020B0609070205080204" pitchFamily="49" charset="-128"/>
                    </a:rPr>
                    <a:t>2</a:t>
                  </a:r>
                  <a:endParaRPr lang="en-MY" sz="1200">
                    <a:effectLst/>
                    <a:latin typeface="Times New Roman" panose="02020603050405020304" pitchFamily="18" charset="0"/>
                    <a:ea typeface="Times New Roman" panose="02020603050405020304" pitchFamily="18" charset="0"/>
                  </a:endParaRPr>
                </a:p>
              </p:txBody>
            </p:sp>
          </p:grpSp>
          <p:grpSp>
            <p:nvGrpSpPr>
              <p:cNvPr id="158" name="グループ化 13"/>
              <p:cNvGrpSpPr/>
              <p:nvPr/>
            </p:nvGrpSpPr>
            <p:grpSpPr>
              <a:xfrm>
                <a:off x="3625079" y="2787128"/>
                <a:ext cx="450731" cy="787687"/>
                <a:chOff x="3625079" y="2787128"/>
                <a:chExt cx="450731" cy="787687"/>
              </a:xfrm>
            </p:grpSpPr>
            <p:sp>
              <p:nvSpPr>
                <p:cNvPr id="194" name="Oval 193" descr="ひし形 (枠のみ)"/>
                <p:cNvSpPr>
                  <a:spLocks noChangeAspect="1" noChangeArrowheads="1"/>
                </p:cNvSpPr>
                <p:nvPr/>
              </p:nvSpPr>
              <p:spPr bwMode="auto">
                <a:xfrm>
                  <a:off x="3679953" y="2880080"/>
                  <a:ext cx="281361" cy="282316"/>
                </a:xfrm>
                <a:prstGeom prst="ellipse">
                  <a:avLst/>
                </a:prstGeom>
                <a:solidFill>
                  <a:srgbClr val="B19FC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95" name="テキスト ボックス 51"/>
                <p:cNvSpPr txBox="1"/>
                <p:nvPr/>
              </p:nvSpPr>
              <p:spPr>
                <a:xfrm>
                  <a:off x="3625079" y="2787128"/>
                  <a:ext cx="450731" cy="787687"/>
                </a:xfrm>
                <a:prstGeom prst="rect">
                  <a:avLst/>
                </a:prstGeom>
                <a:noFill/>
              </p:spPr>
              <p:txBody>
                <a:bodyPr vert="horz" wrap="square" rtlCol="0">
                  <a:noAutofit/>
                </a:bodyPr>
                <a:lstStyle/>
                <a:p>
                  <a:pPr algn="ctr">
                    <a:spcAft>
                      <a:spcPts val="0"/>
                    </a:spcAft>
                  </a:pPr>
                  <a:r>
                    <a:rPr lang="en-US" sz="800" kern="1200">
                      <a:solidFill>
                        <a:srgbClr val="000000"/>
                      </a:solidFill>
                      <a:effectLst/>
                      <a:latin typeface="Arial" panose="020B0604020202020204" pitchFamily="34" charset="0"/>
                      <a:ea typeface="MS Gothic" panose="020B0609070205080204" pitchFamily="49" charset="-128"/>
                    </a:rPr>
                    <a:t>N</a:t>
                  </a:r>
                  <a:r>
                    <a:rPr lang="en-US" sz="800" kern="1200" baseline="-25000">
                      <a:solidFill>
                        <a:srgbClr val="000000"/>
                      </a:solidFill>
                      <a:effectLst/>
                      <a:latin typeface="Arial" panose="020B0604020202020204" pitchFamily="34" charset="0"/>
                      <a:ea typeface="MS Gothic" panose="020B0609070205080204" pitchFamily="49" charset="-128"/>
                    </a:rPr>
                    <a:t>2</a:t>
                  </a:r>
                  <a:endParaRPr lang="en-MY" sz="1200">
                    <a:effectLst/>
                    <a:latin typeface="Times New Roman" panose="02020603050405020304" pitchFamily="18" charset="0"/>
                    <a:ea typeface="Times New Roman" panose="02020603050405020304" pitchFamily="18" charset="0"/>
                  </a:endParaRPr>
                </a:p>
              </p:txBody>
            </p:sp>
          </p:grpSp>
          <p:grpSp>
            <p:nvGrpSpPr>
              <p:cNvPr id="159" name="グループ化 14"/>
              <p:cNvGrpSpPr/>
              <p:nvPr/>
            </p:nvGrpSpPr>
            <p:grpSpPr>
              <a:xfrm>
                <a:off x="898664" y="1999450"/>
                <a:ext cx="401570" cy="787694"/>
                <a:chOff x="907785" y="1988684"/>
                <a:chExt cx="501551" cy="980475"/>
              </a:xfrm>
            </p:grpSpPr>
            <p:sp>
              <p:nvSpPr>
                <p:cNvPr id="192" name="Oval 191" descr="ひし形 (枠のみ)"/>
                <p:cNvSpPr>
                  <a:spLocks noChangeAspect="1" noChangeArrowheads="1"/>
                </p:cNvSpPr>
                <p:nvPr/>
              </p:nvSpPr>
              <p:spPr bwMode="auto">
                <a:xfrm>
                  <a:off x="907785" y="2043441"/>
                  <a:ext cx="351412" cy="351409"/>
                </a:xfrm>
                <a:prstGeom prst="ellipse">
                  <a:avLst/>
                </a:prstGeom>
                <a:solidFill>
                  <a:schemeClr val="accent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93" name="テキスト ボックス 49"/>
                <p:cNvSpPr txBox="1"/>
                <p:nvPr/>
              </p:nvSpPr>
              <p:spPr>
                <a:xfrm>
                  <a:off x="907785" y="1988684"/>
                  <a:ext cx="501551" cy="980475"/>
                </a:xfrm>
                <a:prstGeom prst="rect">
                  <a:avLst/>
                </a:prstGeom>
                <a:noFill/>
              </p:spPr>
              <p:txBody>
                <a:bodyPr vert="horz" wrap="square" rtlCol="0">
                  <a:noAutofit/>
                </a:bodyPr>
                <a:lstStyle/>
                <a:p>
                  <a:pPr>
                    <a:spcAft>
                      <a:spcPts val="0"/>
                    </a:spcAft>
                  </a:pPr>
                  <a:r>
                    <a:rPr lang="en-US" sz="700" kern="1200">
                      <a:solidFill>
                        <a:srgbClr val="000000"/>
                      </a:solidFill>
                      <a:effectLst/>
                      <a:latin typeface="Arial" panose="020B0604020202020204" pitchFamily="34" charset="0"/>
                      <a:ea typeface="MS Gothic" panose="020B0609070205080204" pitchFamily="49" charset="-128"/>
                    </a:rPr>
                    <a:t>H</a:t>
                  </a:r>
                  <a:r>
                    <a:rPr lang="en-US" sz="700" kern="1200" baseline="-25000">
                      <a:solidFill>
                        <a:srgbClr val="000000"/>
                      </a:solidFill>
                      <a:effectLst/>
                      <a:latin typeface="Arial" panose="020B0604020202020204" pitchFamily="34" charset="0"/>
                      <a:ea typeface="MS Gothic" panose="020B0609070205080204" pitchFamily="49" charset="-128"/>
                    </a:rPr>
                    <a:t>2</a:t>
                  </a:r>
                  <a:r>
                    <a:rPr lang="en-US" sz="700" kern="1200">
                      <a:solidFill>
                        <a:srgbClr val="000000"/>
                      </a:solidFill>
                      <a:effectLst/>
                      <a:latin typeface="Arial" panose="020B0604020202020204" pitchFamily="34" charset="0"/>
                      <a:ea typeface="MS Gothic" panose="020B0609070205080204" pitchFamily="49" charset="-128"/>
                    </a:rPr>
                    <a:t>O</a:t>
                  </a:r>
                  <a:endParaRPr lang="en-MY" sz="1200">
                    <a:effectLst/>
                    <a:latin typeface="Times New Roman" panose="02020603050405020304" pitchFamily="18" charset="0"/>
                    <a:ea typeface="Times New Roman" panose="02020603050405020304" pitchFamily="18" charset="0"/>
                  </a:endParaRPr>
                </a:p>
              </p:txBody>
            </p:sp>
          </p:grpSp>
          <p:grpSp>
            <p:nvGrpSpPr>
              <p:cNvPr id="160" name="グループ化 15"/>
              <p:cNvGrpSpPr/>
              <p:nvPr/>
            </p:nvGrpSpPr>
            <p:grpSpPr>
              <a:xfrm>
                <a:off x="3537144" y="1124604"/>
                <a:ext cx="439000" cy="933317"/>
                <a:chOff x="3537144" y="1124604"/>
                <a:chExt cx="439000" cy="933317"/>
              </a:xfrm>
            </p:grpSpPr>
            <p:sp>
              <p:nvSpPr>
                <p:cNvPr id="189" name="円/楕円 26"/>
                <p:cNvSpPr>
                  <a:spLocks noChangeAspect="1"/>
                </p:cNvSpPr>
                <p:nvPr/>
              </p:nvSpPr>
              <p:spPr>
                <a:xfrm rot="1007162" flipH="1">
                  <a:off x="3537144" y="1647329"/>
                  <a:ext cx="186643" cy="207666"/>
                </a:xfrm>
                <a:custGeom>
                  <a:avLst/>
                  <a:gdLst>
                    <a:gd name="connsiteX0" fmla="*/ 0 w 1193044"/>
                    <a:gd name="connsiteY0" fmla="*/ 1018052 h 2036104"/>
                    <a:gd name="connsiteX1" fmla="*/ 596522 w 1193044"/>
                    <a:gd name="connsiteY1" fmla="*/ 0 h 2036104"/>
                    <a:gd name="connsiteX2" fmla="*/ 1193044 w 1193044"/>
                    <a:gd name="connsiteY2" fmla="*/ 1018052 h 2036104"/>
                    <a:gd name="connsiteX3" fmla="*/ 596522 w 1193044"/>
                    <a:gd name="connsiteY3" fmla="*/ 2036104 h 2036104"/>
                    <a:gd name="connsiteX4" fmla="*/ 0 w 1193044"/>
                    <a:gd name="connsiteY4" fmla="*/ 1018052 h 2036104"/>
                    <a:gd name="connsiteX0-1" fmla="*/ 0 w 1193044"/>
                    <a:gd name="connsiteY0-2" fmla="*/ 1018052 h 2036104"/>
                    <a:gd name="connsiteX1-3" fmla="*/ 596522 w 1193044"/>
                    <a:gd name="connsiteY1-4" fmla="*/ 0 h 2036104"/>
                    <a:gd name="connsiteX2-5" fmla="*/ 1193044 w 1193044"/>
                    <a:gd name="connsiteY2-6" fmla="*/ 1018052 h 2036104"/>
                    <a:gd name="connsiteX3-7" fmla="*/ 596522 w 1193044"/>
                    <a:gd name="connsiteY3-8" fmla="*/ 2036104 h 2036104"/>
                    <a:gd name="connsiteX4-9" fmla="*/ 0 w 1193044"/>
                    <a:gd name="connsiteY4-10" fmla="*/ 1018052 h 2036104"/>
                    <a:gd name="connsiteX0-11" fmla="*/ 0 w 1193044"/>
                    <a:gd name="connsiteY0-12" fmla="*/ 1018052 h 2036104"/>
                    <a:gd name="connsiteX1-13" fmla="*/ 596522 w 1193044"/>
                    <a:gd name="connsiteY1-14" fmla="*/ 0 h 2036104"/>
                    <a:gd name="connsiteX2-15" fmla="*/ 1193044 w 1193044"/>
                    <a:gd name="connsiteY2-16" fmla="*/ 1018052 h 2036104"/>
                    <a:gd name="connsiteX3-17" fmla="*/ 596522 w 1193044"/>
                    <a:gd name="connsiteY3-18" fmla="*/ 2036104 h 2036104"/>
                    <a:gd name="connsiteX4-19" fmla="*/ 0 w 1193044"/>
                    <a:gd name="connsiteY4-20" fmla="*/ 1018052 h 2036104"/>
                    <a:gd name="connsiteX0-21" fmla="*/ 0 w 1193044"/>
                    <a:gd name="connsiteY0-22" fmla="*/ 1018052 h 2036104"/>
                    <a:gd name="connsiteX1-23" fmla="*/ 596522 w 1193044"/>
                    <a:gd name="connsiteY1-24" fmla="*/ 0 h 2036104"/>
                    <a:gd name="connsiteX2-25" fmla="*/ 1193044 w 1193044"/>
                    <a:gd name="connsiteY2-26" fmla="*/ 1018052 h 2036104"/>
                    <a:gd name="connsiteX3-27" fmla="*/ 596522 w 1193044"/>
                    <a:gd name="connsiteY3-28" fmla="*/ 2036104 h 2036104"/>
                    <a:gd name="connsiteX4-29" fmla="*/ 0 w 1193044"/>
                    <a:gd name="connsiteY4-30" fmla="*/ 1018052 h 2036104"/>
                    <a:gd name="connsiteX0-31" fmla="*/ 0 w 1193044"/>
                    <a:gd name="connsiteY0-32" fmla="*/ 1018052 h 2036104"/>
                    <a:gd name="connsiteX1-33" fmla="*/ 596522 w 1193044"/>
                    <a:gd name="connsiteY1-34" fmla="*/ 0 h 2036104"/>
                    <a:gd name="connsiteX2-35" fmla="*/ 1193044 w 1193044"/>
                    <a:gd name="connsiteY2-36" fmla="*/ 1018052 h 2036104"/>
                    <a:gd name="connsiteX3-37" fmla="*/ 596522 w 1193044"/>
                    <a:gd name="connsiteY3-38" fmla="*/ 2036104 h 2036104"/>
                    <a:gd name="connsiteX4-39" fmla="*/ 0 w 1193044"/>
                    <a:gd name="connsiteY4-40" fmla="*/ 1018052 h 2036104"/>
                    <a:gd name="connsiteX0-41" fmla="*/ 0 w 1200655"/>
                    <a:gd name="connsiteY0-42" fmla="*/ 1103237 h 2121289"/>
                    <a:gd name="connsiteX1-43" fmla="*/ 596522 w 1200655"/>
                    <a:gd name="connsiteY1-44" fmla="*/ 85185 h 2121289"/>
                    <a:gd name="connsiteX2-45" fmla="*/ 958665 w 1200655"/>
                    <a:gd name="connsiteY2-46" fmla="*/ 160154 h 2121289"/>
                    <a:gd name="connsiteX3-47" fmla="*/ 1193044 w 1200655"/>
                    <a:gd name="connsiteY3-48" fmla="*/ 1103237 h 2121289"/>
                    <a:gd name="connsiteX4-49" fmla="*/ 596522 w 1200655"/>
                    <a:gd name="connsiteY4-50" fmla="*/ 2121289 h 2121289"/>
                    <a:gd name="connsiteX5" fmla="*/ 0 w 1200655"/>
                    <a:gd name="connsiteY5" fmla="*/ 1103237 h 2121289"/>
                    <a:gd name="connsiteX0-51" fmla="*/ 0 w 1200655"/>
                    <a:gd name="connsiteY0-52" fmla="*/ 1073918 h 2091970"/>
                    <a:gd name="connsiteX1-53" fmla="*/ 596522 w 1200655"/>
                    <a:gd name="connsiteY1-54" fmla="*/ 55866 h 2091970"/>
                    <a:gd name="connsiteX2-55" fmla="*/ 958665 w 1200655"/>
                    <a:gd name="connsiteY2-56" fmla="*/ 130835 h 2091970"/>
                    <a:gd name="connsiteX3-57" fmla="*/ 1193044 w 1200655"/>
                    <a:gd name="connsiteY3-58" fmla="*/ 1073918 h 2091970"/>
                    <a:gd name="connsiteX4-59" fmla="*/ 596522 w 1200655"/>
                    <a:gd name="connsiteY4-60" fmla="*/ 2091970 h 2091970"/>
                    <a:gd name="connsiteX5-61" fmla="*/ 0 w 1200655"/>
                    <a:gd name="connsiteY5-62" fmla="*/ 1073918 h 2091970"/>
                    <a:gd name="connsiteX0-63" fmla="*/ 0 w 1200655"/>
                    <a:gd name="connsiteY0-64" fmla="*/ 1018052 h 2036104"/>
                    <a:gd name="connsiteX1-65" fmla="*/ 596522 w 1200655"/>
                    <a:gd name="connsiteY1-66" fmla="*/ 0 h 2036104"/>
                    <a:gd name="connsiteX2-67" fmla="*/ 958665 w 1200655"/>
                    <a:gd name="connsiteY2-68" fmla="*/ 74969 h 2036104"/>
                    <a:gd name="connsiteX3-69" fmla="*/ 1193044 w 1200655"/>
                    <a:gd name="connsiteY3-70" fmla="*/ 1018052 h 2036104"/>
                    <a:gd name="connsiteX4-71" fmla="*/ 596522 w 1200655"/>
                    <a:gd name="connsiteY4-72" fmla="*/ 2036104 h 2036104"/>
                    <a:gd name="connsiteX5-73" fmla="*/ 0 w 1200655"/>
                    <a:gd name="connsiteY5-74" fmla="*/ 1018052 h 2036104"/>
                    <a:gd name="connsiteX0-75" fmla="*/ 0 w 1214877"/>
                    <a:gd name="connsiteY0-76" fmla="*/ 1018052 h 2036104"/>
                    <a:gd name="connsiteX1-77" fmla="*/ 596522 w 1214877"/>
                    <a:gd name="connsiteY1-78" fmla="*/ 0 h 2036104"/>
                    <a:gd name="connsiteX2-79" fmla="*/ 1111065 w 1214877"/>
                    <a:gd name="connsiteY2-80" fmla="*/ 443937 h 2036104"/>
                    <a:gd name="connsiteX3-81" fmla="*/ 1193044 w 1214877"/>
                    <a:gd name="connsiteY3-82" fmla="*/ 1018052 h 2036104"/>
                    <a:gd name="connsiteX4-83" fmla="*/ 596522 w 1214877"/>
                    <a:gd name="connsiteY4-84" fmla="*/ 2036104 h 2036104"/>
                    <a:gd name="connsiteX5-85" fmla="*/ 0 w 1214877"/>
                    <a:gd name="connsiteY5-86" fmla="*/ 1018052 h 2036104"/>
                    <a:gd name="connsiteX0-87" fmla="*/ 0 w 1214877"/>
                    <a:gd name="connsiteY0-88" fmla="*/ 1018052 h 2036104"/>
                    <a:gd name="connsiteX1-89" fmla="*/ 596522 w 1214877"/>
                    <a:gd name="connsiteY1-90" fmla="*/ 0 h 2036104"/>
                    <a:gd name="connsiteX2-91" fmla="*/ 1111065 w 1214877"/>
                    <a:gd name="connsiteY2-92" fmla="*/ 443937 h 2036104"/>
                    <a:gd name="connsiteX3-93" fmla="*/ 1193044 w 1214877"/>
                    <a:gd name="connsiteY3-94" fmla="*/ 1018052 h 2036104"/>
                    <a:gd name="connsiteX4-95" fmla="*/ 596522 w 1214877"/>
                    <a:gd name="connsiteY4-96" fmla="*/ 2036104 h 2036104"/>
                    <a:gd name="connsiteX5-97" fmla="*/ 0 w 1214877"/>
                    <a:gd name="connsiteY5-98" fmla="*/ 1018052 h 2036104"/>
                    <a:gd name="connsiteX0-99" fmla="*/ 0 w 1199692"/>
                    <a:gd name="connsiteY0-100" fmla="*/ 1018052 h 2036104"/>
                    <a:gd name="connsiteX1-101" fmla="*/ 596522 w 1199692"/>
                    <a:gd name="connsiteY1-102" fmla="*/ 0 h 2036104"/>
                    <a:gd name="connsiteX2-103" fmla="*/ 926581 w 1199692"/>
                    <a:gd name="connsiteY2-104" fmla="*/ 524147 h 2036104"/>
                    <a:gd name="connsiteX3-105" fmla="*/ 1193044 w 1199692"/>
                    <a:gd name="connsiteY3-106" fmla="*/ 1018052 h 2036104"/>
                    <a:gd name="connsiteX4-107" fmla="*/ 596522 w 1199692"/>
                    <a:gd name="connsiteY4-108" fmla="*/ 2036104 h 2036104"/>
                    <a:gd name="connsiteX5-109" fmla="*/ 0 w 1199692"/>
                    <a:gd name="connsiteY5-110" fmla="*/ 1018052 h 2036104"/>
                    <a:gd name="connsiteX0-111" fmla="*/ 0 w 1199692"/>
                    <a:gd name="connsiteY0-112" fmla="*/ 1018052 h 2036104"/>
                    <a:gd name="connsiteX1-113" fmla="*/ 596522 w 1199692"/>
                    <a:gd name="connsiteY1-114" fmla="*/ 0 h 2036104"/>
                    <a:gd name="connsiteX2-115" fmla="*/ 926581 w 1199692"/>
                    <a:gd name="connsiteY2-116" fmla="*/ 524147 h 2036104"/>
                    <a:gd name="connsiteX3-117" fmla="*/ 1193044 w 1199692"/>
                    <a:gd name="connsiteY3-118" fmla="*/ 1018052 h 2036104"/>
                    <a:gd name="connsiteX4-119" fmla="*/ 596522 w 1199692"/>
                    <a:gd name="connsiteY4-120" fmla="*/ 2036104 h 2036104"/>
                    <a:gd name="connsiteX5-121" fmla="*/ 0 w 1199692"/>
                    <a:gd name="connsiteY5-122" fmla="*/ 1018052 h 2036104"/>
                    <a:gd name="connsiteX0-123" fmla="*/ 0 w 1199692"/>
                    <a:gd name="connsiteY0-124" fmla="*/ 1040440 h 2058492"/>
                    <a:gd name="connsiteX1-125" fmla="*/ 596522 w 1199692"/>
                    <a:gd name="connsiteY1-126" fmla="*/ 22388 h 2058492"/>
                    <a:gd name="connsiteX2-127" fmla="*/ 926581 w 1199692"/>
                    <a:gd name="connsiteY2-128" fmla="*/ 546535 h 2058492"/>
                    <a:gd name="connsiteX3-129" fmla="*/ 1193044 w 1199692"/>
                    <a:gd name="connsiteY3-130" fmla="*/ 1040440 h 2058492"/>
                    <a:gd name="connsiteX4-131" fmla="*/ 596522 w 1199692"/>
                    <a:gd name="connsiteY4-132" fmla="*/ 2058492 h 2058492"/>
                    <a:gd name="connsiteX5-133" fmla="*/ 0 w 1199692"/>
                    <a:gd name="connsiteY5-134" fmla="*/ 1040440 h 2058492"/>
                    <a:gd name="connsiteX0-135" fmla="*/ 0 w 1215338"/>
                    <a:gd name="connsiteY0-136" fmla="*/ 1040440 h 2058492"/>
                    <a:gd name="connsiteX1-137" fmla="*/ 596522 w 1215338"/>
                    <a:gd name="connsiteY1-138" fmla="*/ 22388 h 2058492"/>
                    <a:gd name="connsiteX2-139" fmla="*/ 926581 w 1215338"/>
                    <a:gd name="connsiteY2-140" fmla="*/ 546535 h 2058492"/>
                    <a:gd name="connsiteX3-141" fmla="*/ 1209086 w 1215338"/>
                    <a:gd name="connsiteY3-142" fmla="*/ 1040440 h 2058492"/>
                    <a:gd name="connsiteX4-143" fmla="*/ 596522 w 1215338"/>
                    <a:gd name="connsiteY4-144" fmla="*/ 2058492 h 2058492"/>
                    <a:gd name="connsiteX5-145" fmla="*/ 0 w 1215338"/>
                    <a:gd name="connsiteY5-146" fmla="*/ 1040440 h 2058492"/>
                    <a:gd name="connsiteX0-147" fmla="*/ 0 w 1214254"/>
                    <a:gd name="connsiteY0-148" fmla="*/ 1033072 h 2051124"/>
                    <a:gd name="connsiteX1-149" fmla="*/ 596522 w 1214254"/>
                    <a:gd name="connsiteY1-150" fmla="*/ 15020 h 2051124"/>
                    <a:gd name="connsiteX2-151" fmla="*/ 870434 w 1214254"/>
                    <a:gd name="connsiteY2-152" fmla="*/ 659483 h 2051124"/>
                    <a:gd name="connsiteX3-153" fmla="*/ 1209086 w 1214254"/>
                    <a:gd name="connsiteY3-154" fmla="*/ 1033072 h 2051124"/>
                    <a:gd name="connsiteX4-155" fmla="*/ 596522 w 1214254"/>
                    <a:gd name="connsiteY4-156" fmla="*/ 2051124 h 2051124"/>
                    <a:gd name="connsiteX5-157" fmla="*/ 0 w 1214254"/>
                    <a:gd name="connsiteY5-158" fmla="*/ 1033072 h 2051124"/>
                    <a:gd name="connsiteX0-159" fmla="*/ 0 w 1214254"/>
                    <a:gd name="connsiteY0-160" fmla="*/ 1033404 h 2051456"/>
                    <a:gd name="connsiteX1-161" fmla="*/ 596522 w 1214254"/>
                    <a:gd name="connsiteY1-162" fmla="*/ 15352 h 2051456"/>
                    <a:gd name="connsiteX2-163" fmla="*/ 870434 w 1214254"/>
                    <a:gd name="connsiteY2-164" fmla="*/ 659815 h 2051456"/>
                    <a:gd name="connsiteX3-165" fmla="*/ 1209086 w 1214254"/>
                    <a:gd name="connsiteY3-166" fmla="*/ 1033404 h 2051456"/>
                    <a:gd name="connsiteX4-167" fmla="*/ 596522 w 1214254"/>
                    <a:gd name="connsiteY4-168" fmla="*/ 2051456 h 2051456"/>
                    <a:gd name="connsiteX5-169" fmla="*/ 0 w 1214254"/>
                    <a:gd name="connsiteY5-170" fmla="*/ 1033404 h 2051456"/>
                    <a:gd name="connsiteX0-171" fmla="*/ 0 w 1214254"/>
                    <a:gd name="connsiteY0-172" fmla="*/ 1018052 h 2036104"/>
                    <a:gd name="connsiteX1-173" fmla="*/ 596522 w 1214254"/>
                    <a:gd name="connsiteY1-174" fmla="*/ 0 h 2036104"/>
                    <a:gd name="connsiteX2-175" fmla="*/ 870434 w 1214254"/>
                    <a:gd name="connsiteY2-176" fmla="*/ 644463 h 2036104"/>
                    <a:gd name="connsiteX3-177" fmla="*/ 1209086 w 1214254"/>
                    <a:gd name="connsiteY3-178" fmla="*/ 1018052 h 2036104"/>
                    <a:gd name="connsiteX4-179" fmla="*/ 596522 w 1214254"/>
                    <a:gd name="connsiteY4-180" fmla="*/ 2036104 h 2036104"/>
                    <a:gd name="connsiteX5-181" fmla="*/ 0 w 1214254"/>
                    <a:gd name="connsiteY5-182" fmla="*/ 1018052 h 2036104"/>
                    <a:gd name="connsiteX0-183" fmla="*/ 0 w 1214254"/>
                    <a:gd name="connsiteY0-184" fmla="*/ 1018052 h 2036104"/>
                    <a:gd name="connsiteX1-185" fmla="*/ 596522 w 1214254"/>
                    <a:gd name="connsiteY1-186" fmla="*/ 0 h 2036104"/>
                    <a:gd name="connsiteX2-187" fmla="*/ 870434 w 1214254"/>
                    <a:gd name="connsiteY2-188" fmla="*/ 644463 h 2036104"/>
                    <a:gd name="connsiteX3-189" fmla="*/ 1209086 w 1214254"/>
                    <a:gd name="connsiteY3-190" fmla="*/ 1018052 h 2036104"/>
                    <a:gd name="connsiteX4-191" fmla="*/ 596522 w 1214254"/>
                    <a:gd name="connsiteY4-192" fmla="*/ 2036104 h 2036104"/>
                    <a:gd name="connsiteX5-193" fmla="*/ 0 w 1214254"/>
                    <a:gd name="connsiteY5-194" fmla="*/ 1018052 h 2036104"/>
                    <a:gd name="connsiteX0-195" fmla="*/ 0 w 1214254"/>
                    <a:gd name="connsiteY0-196" fmla="*/ 1018052 h 2036104"/>
                    <a:gd name="connsiteX1-197" fmla="*/ 596522 w 1214254"/>
                    <a:gd name="connsiteY1-198" fmla="*/ 0 h 2036104"/>
                    <a:gd name="connsiteX2-199" fmla="*/ 870434 w 1214254"/>
                    <a:gd name="connsiteY2-200" fmla="*/ 644463 h 2036104"/>
                    <a:gd name="connsiteX3-201" fmla="*/ 1209086 w 1214254"/>
                    <a:gd name="connsiteY3-202" fmla="*/ 1018052 h 2036104"/>
                    <a:gd name="connsiteX4-203" fmla="*/ 596522 w 1214254"/>
                    <a:gd name="connsiteY4-204" fmla="*/ 2036104 h 2036104"/>
                    <a:gd name="connsiteX5-205" fmla="*/ 0 w 1214254"/>
                    <a:gd name="connsiteY5-206" fmla="*/ 1018052 h 2036104"/>
                    <a:gd name="connsiteX0-207" fmla="*/ 0 w 1049010"/>
                    <a:gd name="connsiteY0-208" fmla="*/ 1018052 h 2037733"/>
                    <a:gd name="connsiteX1-209" fmla="*/ 596522 w 1049010"/>
                    <a:gd name="connsiteY1-210" fmla="*/ 0 h 2037733"/>
                    <a:gd name="connsiteX2-211" fmla="*/ 870434 w 1049010"/>
                    <a:gd name="connsiteY2-212" fmla="*/ 644463 h 2037733"/>
                    <a:gd name="connsiteX3-213" fmla="*/ 928349 w 1049010"/>
                    <a:gd name="connsiteY3-214" fmla="*/ 1226599 h 2037733"/>
                    <a:gd name="connsiteX4-215" fmla="*/ 596522 w 1049010"/>
                    <a:gd name="connsiteY4-216" fmla="*/ 2036104 h 2037733"/>
                    <a:gd name="connsiteX5-217" fmla="*/ 0 w 1049010"/>
                    <a:gd name="connsiteY5-218" fmla="*/ 1018052 h 2037733"/>
                    <a:gd name="connsiteX0-219" fmla="*/ 0 w 1049010"/>
                    <a:gd name="connsiteY0-220" fmla="*/ 1018052 h 2037733"/>
                    <a:gd name="connsiteX1-221" fmla="*/ 596522 w 1049010"/>
                    <a:gd name="connsiteY1-222" fmla="*/ 0 h 2037733"/>
                    <a:gd name="connsiteX2-223" fmla="*/ 870434 w 1049010"/>
                    <a:gd name="connsiteY2-224" fmla="*/ 644463 h 2037733"/>
                    <a:gd name="connsiteX3-225" fmla="*/ 928349 w 1049010"/>
                    <a:gd name="connsiteY3-226" fmla="*/ 1226599 h 2037733"/>
                    <a:gd name="connsiteX4-227" fmla="*/ 596522 w 1049010"/>
                    <a:gd name="connsiteY4-228" fmla="*/ 2036104 h 2037733"/>
                    <a:gd name="connsiteX5-229" fmla="*/ 0 w 1049010"/>
                    <a:gd name="connsiteY5-230" fmla="*/ 1018052 h 2037733"/>
                    <a:gd name="connsiteX0-231" fmla="*/ 0 w 1049010"/>
                    <a:gd name="connsiteY0-232" fmla="*/ 1018052 h 2037733"/>
                    <a:gd name="connsiteX1-233" fmla="*/ 596522 w 1049010"/>
                    <a:gd name="connsiteY1-234" fmla="*/ 0 h 2037733"/>
                    <a:gd name="connsiteX2-235" fmla="*/ 870434 w 1049010"/>
                    <a:gd name="connsiteY2-236" fmla="*/ 644463 h 2037733"/>
                    <a:gd name="connsiteX3-237" fmla="*/ 1024602 w 1049010"/>
                    <a:gd name="connsiteY3-238" fmla="*/ 1226599 h 2037733"/>
                    <a:gd name="connsiteX4-239" fmla="*/ 596522 w 1049010"/>
                    <a:gd name="connsiteY4-240" fmla="*/ 2036104 h 2037733"/>
                    <a:gd name="connsiteX5-241" fmla="*/ 0 w 1049010"/>
                    <a:gd name="connsiteY5-242" fmla="*/ 1018052 h 2037733"/>
                    <a:gd name="connsiteX0-243" fmla="*/ 0 w 1049010"/>
                    <a:gd name="connsiteY0-244" fmla="*/ 1018052 h 2037733"/>
                    <a:gd name="connsiteX1-245" fmla="*/ 596522 w 1049010"/>
                    <a:gd name="connsiteY1-246" fmla="*/ 0 h 2037733"/>
                    <a:gd name="connsiteX2-247" fmla="*/ 870434 w 1049010"/>
                    <a:gd name="connsiteY2-248" fmla="*/ 644463 h 2037733"/>
                    <a:gd name="connsiteX3-249" fmla="*/ 1024602 w 1049010"/>
                    <a:gd name="connsiteY3-250" fmla="*/ 1226599 h 2037733"/>
                    <a:gd name="connsiteX4-251" fmla="*/ 596522 w 1049010"/>
                    <a:gd name="connsiteY4-252" fmla="*/ 2036104 h 2037733"/>
                    <a:gd name="connsiteX5-253" fmla="*/ 0 w 1049010"/>
                    <a:gd name="connsiteY5-254" fmla="*/ 1018052 h 2037733"/>
                    <a:gd name="connsiteX0-255" fmla="*/ 0 w 1077740"/>
                    <a:gd name="connsiteY0-256" fmla="*/ 1018052 h 2037386"/>
                    <a:gd name="connsiteX1-257" fmla="*/ 596522 w 1077740"/>
                    <a:gd name="connsiteY1-258" fmla="*/ 0 h 2037386"/>
                    <a:gd name="connsiteX2-259" fmla="*/ 870434 w 1077740"/>
                    <a:gd name="connsiteY2-260" fmla="*/ 644463 h 2037386"/>
                    <a:gd name="connsiteX3-261" fmla="*/ 1024602 w 1077740"/>
                    <a:gd name="connsiteY3-262" fmla="*/ 1226599 h 2037386"/>
                    <a:gd name="connsiteX4-263" fmla="*/ 596522 w 1077740"/>
                    <a:gd name="connsiteY4-264" fmla="*/ 2036104 h 2037386"/>
                    <a:gd name="connsiteX5-265" fmla="*/ 0 w 1077740"/>
                    <a:gd name="connsiteY5-266" fmla="*/ 1018052 h 2037386"/>
                    <a:gd name="connsiteX0-267" fmla="*/ 0 w 1049010"/>
                    <a:gd name="connsiteY0-268" fmla="*/ 1018052 h 2047857"/>
                    <a:gd name="connsiteX1-269" fmla="*/ 596522 w 1049010"/>
                    <a:gd name="connsiteY1-270" fmla="*/ 0 h 2047857"/>
                    <a:gd name="connsiteX2-271" fmla="*/ 870434 w 1049010"/>
                    <a:gd name="connsiteY2-272" fmla="*/ 644463 h 2047857"/>
                    <a:gd name="connsiteX3-273" fmla="*/ 1024602 w 1049010"/>
                    <a:gd name="connsiteY3-274" fmla="*/ 1226599 h 2047857"/>
                    <a:gd name="connsiteX4-275" fmla="*/ 693971 w 1049010"/>
                    <a:gd name="connsiteY4-276" fmla="*/ 1550843 h 2047857"/>
                    <a:gd name="connsiteX5-277" fmla="*/ 596522 w 1049010"/>
                    <a:gd name="connsiteY5-278" fmla="*/ 2036104 h 2047857"/>
                    <a:gd name="connsiteX6" fmla="*/ 0 w 1049010"/>
                    <a:gd name="connsiteY6" fmla="*/ 1018052 h 2047857"/>
                    <a:gd name="connsiteX0-279" fmla="*/ 0 w 1049010"/>
                    <a:gd name="connsiteY0-280" fmla="*/ 1018052 h 2047857"/>
                    <a:gd name="connsiteX1-281" fmla="*/ 596522 w 1049010"/>
                    <a:gd name="connsiteY1-282" fmla="*/ 0 h 2047857"/>
                    <a:gd name="connsiteX2-283" fmla="*/ 870434 w 1049010"/>
                    <a:gd name="connsiteY2-284" fmla="*/ 644463 h 2047857"/>
                    <a:gd name="connsiteX3-285" fmla="*/ 1024602 w 1049010"/>
                    <a:gd name="connsiteY3-286" fmla="*/ 1226599 h 2047857"/>
                    <a:gd name="connsiteX4-287" fmla="*/ 693971 w 1049010"/>
                    <a:gd name="connsiteY4-288" fmla="*/ 1550843 h 2047857"/>
                    <a:gd name="connsiteX5-289" fmla="*/ 596522 w 1049010"/>
                    <a:gd name="connsiteY5-290" fmla="*/ 2036104 h 2047857"/>
                    <a:gd name="connsiteX6-291" fmla="*/ 0 w 1049010"/>
                    <a:gd name="connsiteY6-292" fmla="*/ 1018052 h 2047857"/>
                    <a:gd name="connsiteX0-293" fmla="*/ 0 w 1084263"/>
                    <a:gd name="connsiteY0-294" fmla="*/ 1018052 h 2047857"/>
                    <a:gd name="connsiteX1-295" fmla="*/ 596522 w 1084263"/>
                    <a:gd name="connsiteY1-296" fmla="*/ 0 h 2047857"/>
                    <a:gd name="connsiteX2-297" fmla="*/ 870434 w 1084263"/>
                    <a:gd name="connsiteY2-298" fmla="*/ 644463 h 2047857"/>
                    <a:gd name="connsiteX3-299" fmla="*/ 1024602 w 1084263"/>
                    <a:gd name="connsiteY3-300" fmla="*/ 1226599 h 2047857"/>
                    <a:gd name="connsiteX4-301" fmla="*/ 693971 w 1084263"/>
                    <a:gd name="connsiteY4-302" fmla="*/ 1550843 h 2047857"/>
                    <a:gd name="connsiteX5-303" fmla="*/ 596522 w 1084263"/>
                    <a:gd name="connsiteY5-304" fmla="*/ 2036104 h 2047857"/>
                    <a:gd name="connsiteX6-305" fmla="*/ 0 w 1084263"/>
                    <a:gd name="connsiteY6-306" fmla="*/ 1018052 h 2047857"/>
                    <a:gd name="connsiteX0-307" fmla="*/ 0 w 1122549"/>
                    <a:gd name="connsiteY0-308" fmla="*/ 1018052 h 2046917"/>
                    <a:gd name="connsiteX1-309" fmla="*/ 596522 w 1122549"/>
                    <a:gd name="connsiteY1-310" fmla="*/ 0 h 2046917"/>
                    <a:gd name="connsiteX2-311" fmla="*/ 870434 w 1122549"/>
                    <a:gd name="connsiteY2-312" fmla="*/ 644463 h 2046917"/>
                    <a:gd name="connsiteX3-313" fmla="*/ 1024602 w 1122549"/>
                    <a:gd name="connsiteY3-314" fmla="*/ 1226599 h 2046917"/>
                    <a:gd name="connsiteX4-315" fmla="*/ 806265 w 1122549"/>
                    <a:gd name="connsiteY4-316" fmla="*/ 1534801 h 2046917"/>
                    <a:gd name="connsiteX5-317" fmla="*/ 596522 w 1122549"/>
                    <a:gd name="connsiteY5-318" fmla="*/ 2036104 h 2046917"/>
                    <a:gd name="connsiteX6-319" fmla="*/ 0 w 1122549"/>
                    <a:gd name="connsiteY6-320" fmla="*/ 1018052 h 2046917"/>
                    <a:gd name="connsiteX0-321" fmla="*/ 0 w 1102306"/>
                    <a:gd name="connsiteY0-322" fmla="*/ 1018052 h 2046917"/>
                    <a:gd name="connsiteX1-323" fmla="*/ 596522 w 1102306"/>
                    <a:gd name="connsiteY1-324" fmla="*/ 0 h 2046917"/>
                    <a:gd name="connsiteX2-325" fmla="*/ 870434 w 1102306"/>
                    <a:gd name="connsiteY2-326" fmla="*/ 644463 h 2046917"/>
                    <a:gd name="connsiteX3-327" fmla="*/ 1024602 w 1102306"/>
                    <a:gd name="connsiteY3-328" fmla="*/ 1226599 h 2046917"/>
                    <a:gd name="connsiteX4-329" fmla="*/ 806265 w 1102306"/>
                    <a:gd name="connsiteY4-330" fmla="*/ 1534801 h 2046917"/>
                    <a:gd name="connsiteX5-331" fmla="*/ 596522 w 1102306"/>
                    <a:gd name="connsiteY5-332" fmla="*/ 2036104 h 2046917"/>
                    <a:gd name="connsiteX6-333" fmla="*/ 0 w 1102306"/>
                    <a:gd name="connsiteY6-334" fmla="*/ 1018052 h 2046917"/>
                    <a:gd name="connsiteX0-335" fmla="*/ 4673 w 1106979"/>
                    <a:gd name="connsiteY0-336" fmla="*/ 1020493 h 2049358"/>
                    <a:gd name="connsiteX1-337" fmla="*/ 337696 w 1106979"/>
                    <a:gd name="connsiteY1-338" fmla="*/ 566695 h 2049358"/>
                    <a:gd name="connsiteX2-339" fmla="*/ 601195 w 1106979"/>
                    <a:gd name="connsiteY2-340" fmla="*/ 2441 h 2049358"/>
                    <a:gd name="connsiteX3-341" fmla="*/ 875107 w 1106979"/>
                    <a:gd name="connsiteY3-342" fmla="*/ 646904 h 2049358"/>
                    <a:gd name="connsiteX4-343" fmla="*/ 1029275 w 1106979"/>
                    <a:gd name="connsiteY4-344" fmla="*/ 1229040 h 2049358"/>
                    <a:gd name="connsiteX5-345" fmla="*/ 810938 w 1106979"/>
                    <a:gd name="connsiteY5-346" fmla="*/ 1537242 h 2049358"/>
                    <a:gd name="connsiteX6-347" fmla="*/ 601195 w 1106979"/>
                    <a:gd name="connsiteY6-348" fmla="*/ 2038545 h 2049358"/>
                    <a:gd name="connsiteX7" fmla="*/ 4673 w 1106979"/>
                    <a:gd name="connsiteY7" fmla="*/ 1020493 h 2049358"/>
                    <a:gd name="connsiteX0-349" fmla="*/ 4673 w 1106979"/>
                    <a:gd name="connsiteY0-350" fmla="*/ 1023934 h 2052799"/>
                    <a:gd name="connsiteX1-351" fmla="*/ 337696 w 1106979"/>
                    <a:gd name="connsiteY1-352" fmla="*/ 570136 h 2052799"/>
                    <a:gd name="connsiteX2-353" fmla="*/ 601195 w 1106979"/>
                    <a:gd name="connsiteY2-354" fmla="*/ 5882 h 2052799"/>
                    <a:gd name="connsiteX3-355" fmla="*/ 875107 w 1106979"/>
                    <a:gd name="connsiteY3-356" fmla="*/ 650345 h 2052799"/>
                    <a:gd name="connsiteX4-357" fmla="*/ 1029275 w 1106979"/>
                    <a:gd name="connsiteY4-358" fmla="*/ 1232481 h 2052799"/>
                    <a:gd name="connsiteX5-359" fmla="*/ 810938 w 1106979"/>
                    <a:gd name="connsiteY5-360" fmla="*/ 1540683 h 2052799"/>
                    <a:gd name="connsiteX6-361" fmla="*/ 601195 w 1106979"/>
                    <a:gd name="connsiteY6-362" fmla="*/ 2041986 h 2052799"/>
                    <a:gd name="connsiteX7-363" fmla="*/ 4673 w 1106979"/>
                    <a:gd name="connsiteY7-364" fmla="*/ 1023934 h 2052799"/>
                    <a:gd name="connsiteX0-365" fmla="*/ 830 w 1103136"/>
                    <a:gd name="connsiteY0-366" fmla="*/ 1026262 h 2055127"/>
                    <a:gd name="connsiteX1-367" fmla="*/ 470211 w 1103136"/>
                    <a:gd name="connsiteY1-368" fmla="*/ 428085 h 2055127"/>
                    <a:gd name="connsiteX2-369" fmla="*/ 597352 w 1103136"/>
                    <a:gd name="connsiteY2-370" fmla="*/ 8210 h 2055127"/>
                    <a:gd name="connsiteX3-371" fmla="*/ 871264 w 1103136"/>
                    <a:gd name="connsiteY3-372" fmla="*/ 652673 h 2055127"/>
                    <a:gd name="connsiteX4-373" fmla="*/ 1025432 w 1103136"/>
                    <a:gd name="connsiteY4-374" fmla="*/ 1234809 h 2055127"/>
                    <a:gd name="connsiteX5-375" fmla="*/ 807095 w 1103136"/>
                    <a:gd name="connsiteY5-376" fmla="*/ 1543011 h 2055127"/>
                    <a:gd name="connsiteX6-377" fmla="*/ 597352 w 1103136"/>
                    <a:gd name="connsiteY6-378" fmla="*/ 2044314 h 2055127"/>
                    <a:gd name="connsiteX7-379" fmla="*/ 830 w 1103136"/>
                    <a:gd name="connsiteY7-380" fmla="*/ 1026262 h 2055127"/>
                    <a:gd name="connsiteX0-381" fmla="*/ 830 w 1103136"/>
                    <a:gd name="connsiteY0-382" fmla="*/ 1025197 h 2054062"/>
                    <a:gd name="connsiteX1-383" fmla="*/ 470211 w 1103136"/>
                    <a:gd name="connsiteY1-384" fmla="*/ 427020 h 2054062"/>
                    <a:gd name="connsiteX2-385" fmla="*/ 597352 w 1103136"/>
                    <a:gd name="connsiteY2-386" fmla="*/ 7145 h 2054062"/>
                    <a:gd name="connsiteX3-387" fmla="*/ 871264 w 1103136"/>
                    <a:gd name="connsiteY3-388" fmla="*/ 651608 h 2054062"/>
                    <a:gd name="connsiteX4-389" fmla="*/ 1025432 w 1103136"/>
                    <a:gd name="connsiteY4-390" fmla="*/ 1233744 h 2054062"/>
                    <a:gd name="connsiteX5-391" fmla="*/ 807095 w 1103136"/>
                    <a:gd name="connsiteY5-392" fmla="*/ 1541946 h 2054062"/>
                    <a:gd name="connsiteX6-393" fmla="*/ 597352 w 1103136"/>
                    <a:gd name="connsiteY6-394" fmla="*/ 2043249 h 2054062"/>
                    <a:gd name="connsiteX7-395" fmla="*/ 830 w 1103136"/>
                    <a:gd name="connsiteY7-396" fmla="*/ 1025197 h 2054062"/>
                    <a:gd name="connsiteX0-397" fmla="*/ 432 w 1102738"/>
                    <a:gd name="connsiteY0-398" fmla="*/ 1025197 h 2054062"/>
                    <a:gd name="connsiteX1-399" fmla="*/ 469813 w 1102738"/>
                    <a:gd name="connsiteY1-400" fmla="*/ 427020 h 2054062"/>
                    <a:gd name="connsiteX2-401" fmla="*/ 596954 w 1102738"/>
                    <a:gd name="connsiteY2-402" fmla="*/ 7145 h 2054062"/>
                    <a:gd name="connsiteX3-403" fmla="*/ 870866 w 1102738"/>
                    <a:gd name="connsiteY3-404" fmla="*/ 651608 h 2054062"/>
                    <a:gd name="connsiteX4-405" fmla="*/ 1025034 w 1102738"/>
                    <a:gd name="connsiteY4-406" fmla="*/ 1233744 h 2054062"/>
                    <a:gd name="connsiteX5-407" fmla="*/ 806697 w 1102738"/>
                    <a:gd name="connsiteY5-408" fmla="*/ 1541946 h 2054062"/>
                    <a:gd name="connsiteX6-409" fmla="*/ 596954 w 1102738"/>
                    <a:gd name="connsiteY6-410" fmla="*/ 2043249 h 2054062"/>
                    <a:gd name="connsiteX7-411" fmla="*/ 432 w 1102738"/>
                    <a:gd name="connsiteY7-412" fmla="*/ 1025197 h 2054062"/>
                    <a:gd name="connsiteX0-413" fmla="*/ 465 w 1046623"/>
                    <a:gd name="connsiteY0-414" fmla="*/ 1145512 h 2050068"/>
                    <a:gd name="connsiteX1-415" fmla="*/ 413698 w 1046623"/>
                    <a:gd name="connsiteY1-416" fmla="*/ 427020 h 2050068"/>
                    <a:gd name="connsiteX2-417" fmla="*/ 540839 w 1046623"/>
                    <a:gd name="connsiteY2-418" fmla="*/ 7145 h 2050068"/>
                    <a:gd name="connsiteX3-419" fmla="*/ 814751 w 1046623"/>
                    <a:gd name="connsiteY3-420" fmla="*/ 651608 h 2050068"/>
                    <a:gd name="connsiteX4-421" fmla="*/ 968919 w 1046623"/>
                    <a:gd name="connsiteY4-422" fmla="*/ 1233744 h 2050068"/>
                    <a:gd name="connsiteX5-423" fmla="*/ 750582 w 1046623"/>
                    <a:gd name="connsiteY5-424" fmla="*/ 1541946 h 2050068"/>
                    <a:gd name="connsiteX6-425" fmla="*/ 540839 w 1046623"/>
                    <a:gd name="connsiteY6-426" fmla="*/ 2043249 h 2050068"/>
                    <a:gd name="connsiteX7-427" fmla="*/ 465 w 1046623"/>
                    <a:gd name="connsiteY7-428" fmla="*/ 1145512 h 2050068"/>
                    <a:gd name="connsiteX0-429" fmla="*/ 132542 w 1178700"/>
                    <a:gd name="connsiteY0-430" fmla="*/ 1145512 h 2050068"/>
                    <a:gd name="connsiteX1-431" fmla="*/ 545775 w 1178700"/>
                    <a:gd name="connsiteY1-432" fmla="*/ 427020 h 2050068"/>
                    <a:gd name="connsiteX2-433" fmla="*/ 672916 w 1178700"/>
                    <a:gd name="connsiteY2-434" fmla="*/ 7145 h 2050068"/>
                    <a:gd name="connsiteX3-435" fmla="*/ 946828 w 1178700"/>
                    <a:gd name="connsiteY3-436" fmla="*/ 651608 h 2050068"/>
                    <a:gd name="connsiteX4-437" fmla="*/ 1100996 w 1178700"/>
                    <a:gd name="connsiteY4-438" fmla="*/ 1233744 h 2050068"/>
                    <a:gd name="connsiteX5-439" fmla="*/ 882659 w 1178700"/>
                    <a:gd name="connsiteY5-440" fmla="*/ 1541946 h 2050068"/>
                    <a:gd name="connsiteX6-441" fmla="*/ 672916 w 1178700"/>
                    <a:gd name="connsiteY6-442" fmla="*/ 2043249 h 2050068"/>
                    <a:gd name="connsiteX7-443" fmla="*/ 132542 w 1178700"/>
                    <a:gd name="connsiteY7-444" fmla="*/ 1145512 h 2050068"/>
                    <a:gd name="connsiteX0-445" fmla="*/ 5 w 1046163"/>
                    <a:gd name="connsiteY0-446" fmla="*/ 1145512 h 2044428"/>
                    <a:gd name="connsiteX1-447" fmla="*/ 413238 w 1046163"/>
                    <a:gd name="connsiteY1-448" fmla="*/ 427020 h 2044428"/>
                    <a:gd name="connsiteX2-449" fmla="*/ 540379 w 1046163"/>
                    <a:gd name="connsiteY2-450" fmla="*/ 7145 h 2044428"/>
                    <a:gd name="connsiteX3-451" fmla="*/ 814291 w 1046163"/>
                    <a:gd name="connsiteY3-452" fmla="*/ 651608 h 2044428"/>
                    <a:gd name="connsiteX4-453" fmla="*/ 968459 w 1046163"/>
                    <a:gd name="connsiteY4-454" fmla="*/ 1233744 h 2044428"/>
                    <a:gd name="connsiteX5-455" fmla="*/ 750122 w 1046163"/>
                    <a:gd name="connsiteY5-456" fmla="*/ 1541946 h 2044428"/>
                    <a:gd name="connsiteX6-457" fmla="*/ 540379 w 1046163"/>
                    <a:gd name="connsiteY6-458" fmla="*/ 2043249 h 2044428"/>
                    <a:gd name="connsiteX7-459" fmla="*/ 405217 w 1046163"/>
                    <a:gd name="connsiteY7-460" fmla="*/ 1389546 h 2044428"/>
                    <a:gd name="connsiteX8" fmla="*/ 5 w 1046163"/>
                    <a:gd name="connsiteY8" fmla="*/ 1145512 h 2044428"/>
                    <a:gd name="connsiteX0-461" fmla="*/ 17 w 1046175"/>
                    <a:gd name="connsiteY0-462" fmla="*/ 1145512 h 2044428"/>
                    <a:gd name="connsiteX1-463" fmla="*/ 413250 w 1046175"/>
                    <a:gd name="connsiteY1-464" fmla="*/ 427020 h 2044428"/>
                    <a:gd name="connsiteX2-465" fmla="*/ 540391 w 1046175"/>
                    <a:gd name="connsiteY2-466" fmla="*/ 7145 h 2044428"/>
                    <a:gd name="connsiteX3-467" fmla="*/ 814303 w 1046175"/>
                    <a:gd name="connsiteY3-468" fmla="*/ 651608 h 2044428"/>
                    <a:gd name="connsiteX4-469" fmla="*/ 968471 w 1046175"/>
                    <a:gd name="connsiteY4-470" fmla="*/ 1233744 h 2044428"/>
                    <a:gd name="connsiteX5-471" fmla="*/ 750134 w 1046175"/>
                    <a:gd name="connsiteY5-472" fmla="*/ 1541946 h 2044428"/>
                    <a:gd name="connsiteX6-473" fmla="*/ 540391 w 1046175"/>
                    <a:gd name="connsiteY6-474" fmla="*/ 2043249 h 2044428"/>
                    <a:gd name="connsiteX7-475" fmla="*/ 405229 w 1046175"/>
                    <a:gd name="connsiteY7-476" fmla="*/ 1389546 h 2044428"/>
                    <a:gd name="connsiteX8-477" fmla="*/ 17 w 1046175"/>
                    <a:gd name="connsiteY8-478" fmla="*/ 1145512 h 2044428"/>
                    <a:gd name="connsiteX0-479" fmla="*/ 17 w 1046175"/>
                    <a:gd name="connsiteY0-480" fmla="*/ 1145512 h 2044428"/>
                    <a:gd name="connsiteX1-481" fmla="*/ 413250 w 1046175"/>
                    <a:gd name="connsiteY1-482" fmla="*/ 427020 h 2044428"/>
                    <a:gd name="connsiteX2-483" fmla="*/ 540391 w 1046175"/>
                    <a:gd name="connsiteY2-484" fmla="*/ 7145 h 2044428"/>
                    <a:gd name="connsiteX3-485" fmla="*/ 814303 w 1046175"/>
                    <a:gd name="connsiteY3-486" fmla="*/ 651608 h 2044428"/>
                    <a:gd name="connsiteX4-487" fmla="*/ 968471 w 1046175"/>
                    <a:gd name="connsiteY4-488" fmla="*/ 1233744 h 2044428"/>
                    <a:gd name="connsiteX5-489" fmla="*/ 750134 w 1046175"/>
                    <a:gd name="connsiteY5-490" fmla="*/ 1541946 h 2044428"/>
                    <a:gd name="connsiteX6-491" fmla="*/ 540391 w 1046175"/>
                    <a:gd name="connsiteY6-492" fmla="*/ 2043249 h 2044428"/>
                    <a:gd name="connsiteX7-493" fmla="*/ 405229 w 1046175"/>
                    <a:gd name="connsiteY7-494" fmla="*/ 1389546 h 2044428"/>
                    <a:gd name="connsiteX8-495" fmla="*/ 17 w 1046175"/>
                    <a:gd name="connsiteY8-496" fmla="*/ 1145512 h 2044428"/>
                    <a:gd name="connsiteX0-497" fmla="*/ 17 w 1046175"/>
                    <a:gd name="connsiteY0-498" fmla="*/ 1145512 h 2044428"/>
                    <a:gd name="connsiteX1-499" fmla="*/ 413250 w 1046175"/>
                    <a:gd name="connsiteY1-500" fmla="*/ 427020 h 2044428"/>
                    <a:gd name="connsiteX2-501" fmla="*/ 540391 w 1046175"/>
                    <a:gd name="connsiteY2-502" fmla="*/ 7145 h 2044428"/>
                    <a:gd name="connsiteX3-503" fmla="*/ 814303 w 1046175"/>
                    <a:gd name="connsiteY3-504" fmla="*/ 651608 h 2044428"/>
                    <a:gd name="connsiteX4-505" fmla="*/ 968471 w 1046175"/>
                    <a:gd name="connsiteY4-506" fmla="*/ 1233744 h 2044428"/>
                    <a:gd name="connsiteX5-507" fmla="*/ 750134 w 1046175"/>
                    <a:gd name="connsiteY5-508" fmla="*/ 1541946 h 2044428"/>
                    <a:gd name="connsiteX6-509" fmla="*/ 540391 w 1046175"/>
                    <a:gd name="connsiteY6-510" fmla="*/ 2043249 h 2044428"/>
                    <a:gd name="connsiteX7-511" fmla="*/ 405229 w 1046175"/>
                    <a:gd name="connsiteY7-512" fmla="*/ 1389546 h 2044428"/>
                    <a:gd name="connsiteX8-513" fmla="*/ 17 w 1046175"/>
                    <a:gd name="connsiteY8-514" fmla="*/ 1145512 h 2044428"/>
                    <a:gd name="connsiteX0-515" fmla="*/ 17 w 1046175"/>
                    <a:gd name="connsiteY0-516" fmla="*/ 1145512 h 2110725"/>
                    <a:gd name="connsiteX1-517" fmla="*/ 413250 w 1046175"/>
                    <a:gd name="connsiteY1-518" fmla="*/ 427020 h 2110725"/>
                    <a:gd name="connsiteX2-519" fmla="*/ 540391 w 1046175"/>
                    <a:gd name="connsiteY2-520" fmla="*/ 7145 h 2110725"/>
                    <a:gd name="connsiteX3-521" fmla="*/ 814303 w 1046175"/>
                    <a:gd name="connsiteY3-522" fmla="*/ 651608 h 2110725"/>
                    <a:gd name="connsiteX4-523" fmla="*/ 968471 w 1046175"/>
                    <a:gd name="connsiteY4-524" fmla="*/ 1233744 h 2110725"/>
                    <a:gd name="connsiteX5-525" fmla="*/ 750134 w 1046175"/>
                    <a:gd name="connsiteY5-526" fmla="*/ 1541946 h 2110725"/>
                    <a:gd name="connsiteX6-527" fmla="*/ 540391 w 1046175"/>
                    <a:gd name="connsiteY6-528" fmla="*/ 2043249 h 2110725"/>
                    <a:gd name="connsiteX7-529" fmla="*/ 405229 w 1046175"/>
                    <a:gd name="connsiteY7-530" fmla="*/ 1389546 h 2110725"/>
                    <a:gd name="connsiteX8-531" fmla="*/ 17 w 1046175"/>
                    <a:gd name="connsiteY8-532" fmla="*/ 1145512 h 2110725"/>
                    <a:gd name="connsiteX0-533" fmla="*/ 68676 w 826077"/>
                    <a:gd name="connsiteY0-534" fmla="*/ 953007 h 2110725"/>
                    <a:gd name="connsiteX1-535" fmla="*/ 193152 w 826077"/>
                    <a:gd name="connsiteY1-536" fmla="*/ 427020 h 2110725"/>
                    <a:gd name="connsiteX2-537" fmla="*/ 320293 w 826077"/>
                    <a:gd name="connsiteY2-538" fmla="*/ 7145 h 2110725"/>
                    <a:gd name="connsiteX3-539" fmla="*/ 594205 w 826077"/>
                    <a:gd name="connsiteY3-540" fmla="*/ 651608 h 2110725"/>
                    <a:gd name="connsiteX4-541" fmla="*/ 748373 w 826077"/>
                    <a:gd name="connsiteY4-542" fmla="*/ 1233744 h 2110725"/>
                    <a:gd name="connsiteX5-543" fmla="*/ 530036 w 826077"/>
                    <a:gd name="connsiteY5-544" fmla="*/ 1541946 h 2110725"/>
                    <a:gd name="connsiteX6-545" fmla="*/ 320293 w 826077"/>
                    <a:gd name="connsiteY6-546" fmla="*/ 2043249 h 2110725"/>
                    <a:gd name="connsiteX7-547" fmla="*/ 185131 w 826077"/>
                    <a:gd name="connsiteY7-548" fmla="*/ 1389546 h 2110725"/>
                    <a:gd name="connsiteX8-549" fmla="*/ 68676 w 826077"/>
                    <a:gd name="connsiteY8-550" fmla="*/ 953007 h 2110725"/>
                    <a:gd name="connsiteX0-551" fmla="*/ 68676 w 826077"/>
                    <a:gd name="connsiteY0-552" fmla="*/ 945862 h 2103580"/>
                    <a:gd name="connsiteX1-553" fmla="*/ 320293 w 826077"/>
                    <a:gd name="connsiteY1-554" fmla="*/ 0 h 2103580"/>
                    <a:gd name="connsiteX2-555" fmla="*/ 594205 w 826077"/>
                    <a:gd name="connsiteY2-556" fmla="*/ 644463 h 2103580"/>
                    <a:gd name="connsiteX3-557" fmla="*/ 748373 w 826077"/>
                    <a:gd name="connsiteY3-558" fmla="*/ 1226599 h 2103580"/>
                    <a:gd name="connsiteX4-559" fmla="*/ 530036 w 826077"/>
                    <a:gd name="connsiteY4-560" fmla="*/ 1534801 h 2103580"/>
                    <a:gd name="connsiteX5-561" fmla="*/ 320293 w 826077"/>
                    <a:gd name="connsiteY5-562" fmla="*/ 2036104 h 2103580"/>
                    <a:gd name="connsiteX6-563" fmla="*/ 185131 w 826077"/>
                    <a:gd name="connsiteY6-564" fmla="*/ 1382401 h 2103580"/>
                    <a:gd name="connsiteX7-565" fmla="*/ 68676 w 826077"/>
                    <a:gd name="connsiteY7-566" fmla="*/ 945862 h 2103580"/>
                    <a:gd name="connsiteX0-567" fmla="*/ 68676 w 826077"/>
                    <a:gd name="connsiteY0-568" fmla="*/ 945862 h 2103580"/>
                    <a:gd name="connsiteX1-569" fmla="*/ 320293 w 826077"/>
                    <a:gd name="connsiteY1-570" fmla="*/ 0 h 2103580"/>
                    <a:gd name="connsiteX2-571" fmla="*/ 748373 w 826077"/>
                    <a:gd name="connsiteY2-572" fmla="*/ 1226599 h 2103580"/>
                    <a:gd name="connsiteX3-573" fmla="*/ 530036 w 826077"/>
                    <a:gd name="connsiteY3-574" fmla="*/ 1534801 h 2103580"/>
                    <a:gd name="connsiteX4-575" fmla="*/ 320293 w 826077"/>
                    <a:gd name="connsiteY4-576" fmla="*/ 2036104 h 2103580"/>
                    <a:gd name="connsiteX5-577" fmla="*/ 185131 w 826077"/>
                    <a:gd name="connsiteY5-578" fmla="*/ 1382401 h 2103580"/>
                    <a:gd name="connsiteX6-579" fmla="*/ 68676 w 826077"/>
                    <a:gd name="connsiteY6-580" fmla="*/ 945862 h 2103580"/>
                    <a:gd name="connsiteX0-581" fmla="*/ 71158 w 828559"/>
                    <a:gd name="connsiteY0-582" fmla="*/ 541510 h 1699228"/>
                    <a:gd name="connsiteX1-583" fmla="*/ 241542 w 828559"/>
                    <a:gd name="connsiteY1-584" fmla="*/ 0 h 1699228"/>
                    <a:gd name="connsiteX2-585" fmla="*/ 750855 w 828559"/>
                    <a:gd name="connsiteY2-586" fmla="*/ 822247 h 1699228"/>
                    <a:gd name="connsiteX3-587" fmla="*/ 532518 w 828559"/>
                    <a:gd name="connsiteY3-588" fmla="*/ 1130449 h 1699228"/>
                    <a:gd name="connsiteX4-589" fmla="*/ 322775 w 828559"/>
                    <a:gd name="connsiteY4-590" fmla="*/ 1631752 h 1699228"/>
                    <a:gd name="connsiteX5-591" fmla="*/ 187613 w 828559"/>
                    <a:gd name="connsiteY5-592" fmla="*/ 978049 h 1699228"/>
                    <a:gd name="connsiteX6-593" fmla="*/ 71158 w 828559"/>
                    <a:gd name="connsiteY6-594" fmla="*/ 541510 h 1699228"/>
                    <a:gd name="connsiteX0-595" fmla="*/ 71158 w 828559"/>
                    <a:gd name="connsiteY0-596" fmla="*/ 541949 h 1699667"/>
                    <a:gd name="connsiteX1-597" fmla="*/ 241542 w 828559"/>
                    <a:gd name="connsiteY1-598" fmla="*/ 439 h 1699667"/>
                    <a:gd name="connsiteX2-599" fmla="*/ 750855 w 828559"/>
                    <a:gd name="connsiteY2-600" fmla="*/ 822686 h 1699667"/>
                    <a:gd name="connsiteX3-601" fmla="*/ 532518 w 828559"/>
                    <a:gd name="connsiteY3-602" fmla="*/ 1130888 h 1699667"/>
                    <a:gd name="connsiteX4-603" fmla="*/ 322775 w 828559"/>
                    <a:gd name="connsiteY4-604" fmla="*/ 1632191 h 1699667"/>
                    <a:gd name="connsiteX5-605" fmla="*/ 187613 w 828559"/>
                    <a:gd name="connsiteY5-606" fmla="*/ 978488 h 1699667"/>
                    <a:gd name="connsiteX6-607" fmla="*/ 71158 w 828559"/>
                    <a:gd name="connsiteY6-608" fmla="*/ 541949 h 1699667"/>
                    <a:gd name="connsiteX0-609" fmla="*/ 71158 w 751239"/>
                    <a:gd name="connsiteY0-610" fmla="*/ 541949 h 1632191"/>
                    <a:gd name="connsiteX1-611" fmla="*/ 241542 w 751239"/>
                    <a:gd name="connsiteY1-612" fmla="*/ 439 h 1632191"/>
                    <a:gd name="connsiteX2-613" fmla="*/ 750855 w 751239"/>
                    <a:gd name="connsiteY2-614" fmla="*/ 822686 h 1632191"/>
                    <a:gd name="connsiteX3-615" fmla="*/ 322775 w 751239"/>
                    <a:gd name="connsiteY3-616" fmla="*/ 1632191 h 1632191"/>
                    <a:gd name="connsiteX4-617" fmla="*/ 187613 w 751239"/>
                    <a:gd name="connsiteY4-618" fmla="*/ 978488 h 1632191"/>
                    <a:gd name="connsiteX5-619" fmla="*/ 71158 w 751239"/>
                    <a:gd name="connsiteY5-620" fmla="*/ 541949 h 1632191"/>
                    <a:gd name="connsiteX0-621" fmla="*/ 164516 w 844597"/>
                    <a:gd name="connsiteY0-622" fmla="*/ 541949 h 1632191"/>
                    <a:gd name="connsiteX1-623" fmla="*/ 334900 w 844597"/>
                    <a:gd name="connsiteY1-624" fmla="*/ 439 h 1632191"/>
                    <a:gd name="connsiteX2-625" fmla="*/ 844213 w 844597"/>
                    <a:gd name="connsiteY2-626" fmla="*/ 822686 h 1632191"/>
                    <a:gd name="connsiteX3-627" fmla="*/ 416133 w 844597"/>
                    <a:gd name="connsiteY3-628" fmla="*/ 1632191 h 1632191"/>
                    <a:gd name="connsiteX4-629" fmla="*/ 150119 w 844597"/>
                    <a:gd name="connsiteY4-630" fmla="*/ 1239967 h 1632191"/>
                    <a:gd name="connsiteX5-631" fmla="*/ 164516 w 844597"/>
                    <a:gd name="connsiteY5-632" fmla="*/ 541949 h 1632191"/>
                    <a:gd name="connsiteX0-633" fmla="*/ 1 w 680082"/>
                    <a:gd name="connsiteY0-634" fmla="*/ 541949 h 1632191"/>
                    <a:gd name="connsiteX1-635" fmla="*/ 170385 w 680082"/>
                    <a:gd name="connsiteY1-636" fmla="*/ 439 h 1632191"/>
                    <a:gd name="connsiteX2-637" fmla="*/ 679698 w 680082"/>
                    <a:gd name="connsiteY2-638" fmla="*/ 822686 h 1632191"/>
                    <a:gd name="connsiteX3-639" fmla="*/ 251618 w 680082"/>
                    <a:gd name="connsiteY3-640" fmla="*/ 1632191 h 1632191"/>
                    <a:gd name="connsiteX4-641" fmla="*/ 1 w 680082"/>
                    <a:gd name="connsiteY4-642" fmla="*/ 541949 h 1632191"/>
                    <a:gd name="connsiteX0-643" fmla="*/ 311 w 680351"/>
                    <a:gd name="connsiteY0-644" fmla="*/ 541949 h 1191268"/>
                    <a:gd name="connsiteX1-645" fmla="*/ 170695 w 680351"/>
                    <a:gd name="connsiteY1-646" fmla="*/ 439 h 1191268"/>
                    <a:gd name="connsiteX2-647" fmla="*/ 680008 w 680351"/>
                    <a:gd name="connsiteY2-648" fmla="*/ 822686 h 1191268"/>
                    <a:gd name="connsiteX3-649" fmla="*/ 208285 w 680351"/>
                    <a:gd name="connsiteY3-650" fmla="*/ 1191269 h 1191268"/>
                    <a:gd name="connsiteX4-651" fmla="*/ 311 w 680351"/>
                    <a:gd name="connsiteY4-652" fmla="*/ 541949 h 1191268"/>
                    <a:gd name="connsiteX0-653" fmla="*/ 22597 w 702636"/>
                    <a:gd name="connsiteY0-654" fmla="*/ 541949 h 1191268"/>
                    <a:gd name="connsiteX1-655" fmla="*/ 192981 w 702636"/>
                    <a:gd name="connsiteY1-656" fmla="*/ 439 h 1191268"/>
                    <a:gd name="connsiteX2-657" fmla="*/ 702294 w 702636"/>
                    <a:gd name="connsiteY2-658" fmla="*/ 822686 h 1191268"/>
                    <a:gd name="connsiteX3-659" fmla="*/ 230571 w 702636"/>
                    <a:gd name="connsiteY3-660" fmla="*/ 1191269 h 1191268"/>
                    <a:gd name="connsiteX4-661" fmla="*/ 22597 w 702636"/>
                    <a:gd name="connsiteY4-662" fmla="*/ 541949 h 1191268"/>
                    <a:gd name="connsiteX0-663" fmla="*/ 789 w 805705"/>
                    <a:gd name="connsiteY0-664" fmla="*/ 505380 h 1191268"/>
                    <a:gd name="connsiteX1-665" fmla="*/ 296050 w 805705"/>
                    <a:gd name="connsiteY1-666" fmla="*/ 439 h 1191268"/>
                    <a:gd name="connsiteX2-667" fmla="*/ 805363 w 805705"/>
                    <a:gd name="connsiteY2-668" fmla="*/ 822686 h 1191268"/>
                    <a:gd name="connsiteX3-669" fmla="*/ 333640 w 805705"/>
                    <a:gd name="connsiteY3-670" fmla="*/ 1191269 h 1191268"/>
                    <a:gd name="connsiteX4-671" fmla="*/ 789 w 805705"/>
                    <a:gd name="connsiteY4-672" fmla="*/ 505380 h 11912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05705" h="1191268">
                      <a:moveTo>
                        <a:pt x="789" y="505380"/>
                      </a:moveTo>
                      <a:cubicBezTo>
                        <a:pt x="-5476" y="306908"/>
                        <a:pt x="19652" y="70327"/>
                        <a:pt x="296050" y="439"/>
                      </a:cubicBezTo>
                      <a:cubicBezTo>
                        <a:pt x="823611" y="-18308"/>
                        <a:pt x="770406" y="566886"/>
                        <a:pt x="805363" y="822686"/>
                      </a:cubicBezTo>
                      <a:cubicBezTo>
                        <a:pt x="818902" y="1094645"/>
                        <a:pt x="427514" y="1165302"/>
                        <a:pt x="333640" y="1191269"/>
                      </a:cubicBezTo>
                      <a:cubicBezTo>
                        <a:pt x="220357" y="1144480"/>
                        <a:pt x="7054" y="703852"/>
                        <a:pt x="789" y="505380"/>
                      </a:cubicBezTo>
                      <a:close/>
                    </a:path>
                  </a:pathLst>
                </a:custGeom>
                <a:pattFill prst="pct5">
                  <a:fgClr>
                    <a:schemeClr val="bg1"/>
                  </a:fgClr>
                  <a:bgClr>
                    <a:srgbClr val="F9AB6B"/>
                  </a:bgClr>
                </a:patt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MY"/>
                </a:p>
              </p:txBody>
            </p:sp>
            <p:sp>
              <p:nvSpPr>
                <p:cNvPr id="190" name="テキスト ボックス 45"/>
                <p:cNvSpPr txBox="1"/>
                <p:nvPr/>
              </p:nvSpPr>
              <p:spPr>
                <a:xfrm>
                  <a:off x="3776981" y="1124604"/>
                  <a:ext cx="150549" cy="275909"/>
                </a:xfrm>
                <a:prstGeom prst="rect">
                  <a:avLst/>
                </a:prstGeom>
                <a:noFill/>
              </p:spPr>
              <p:txBody>
                <a:bodyPr vert="horz" wrap="square" rtlCol="0">
                  <a:noAutofit/>
                </a:bodyPr>
                <a:lstStyle/>
                <a:p>
                  <a:endParaRPr lang="en-MY"/>
                </a:p>
              </p:txBody>
            </p:sp>
            <p:cxnSp>
              <p:nvCxnSpPr>
                <p:cNvPr id="191" name="直線コネクタ 47"/>
                <p:cNvCxnSpPr/>
                <p:nvPr/>
              </p:nvCxnSpPr>
              <p:spPr>
                <a:xfrm>
                  <a:off x="3658154" y="1721352"/>
                  <a:ext cx="317990" cy="336569"/>
                </a:xfrm>
                <a:prstGeom prst="line">
                  <a:avLst/>
                </a:prstGeom>
                <a:ln w="6350">
                  <a:solidFill>
                    <a:schemeClr val="tx1"/>
                  </a:solidFill>
                  <a:headEnd type="oval" w="sm" len="sm"/>
                </a:ln>
              </p:spPr>
              <p:style>
                <a:lnRef idx="1">
                  <a:schemeClr val="accent1"/>
                </a:lnRef>
                <a:fillRef idx="0">
                  <a:schemeClr val="accent1"/>
                </a:fillRef>
                <a:effectRef idx="0">
                  <a:schemeClr val="accent1"/>
                </a:effectRef>
                <a:fontRef idx="minor">
                  <a:schemeClr val="tx1"/>
                </a:fontRef>
              </p:style>
            </p:cxnSp>
          </p:grpSp>
          <p:cxnSp>
            <p:nvCxnSpPr>
              <p:cNvPr id="161" name="直線矢印コネクタ 16"/>
              <p:cNvCxnSpPr/>
              <p:nvPr/>
            </p:nvCxnSpPr>
            <p:spPr>
              <a:xfrm flipV="1">
                <a:off x="800483" y="859734"/>
                <a:ext cx="0" cy="2205397"/>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2" name="直線矢印コネクタ 17"/>
              <p:cNvCxnSpPr/>
              <p:nvPr/>
            </p:nvCxnSpPr>
            <p:spPr>
              <a:xfrm flipV="1">
                <a:off x="1039343" y="2345319"/>
                <a:ext cx="0" cy="346037"/>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3" name="直線矢印コネクタ 18"/>
              <p:cNvCxnSpPr/>
              <p:nvPr/>
            </p:nvCxnSpPr>
            <p:spPr>
              <a:xfrm flipV="1">
                <a:off x="2472248" y="671425"/>
                <a:ext cx="0" cy="2508327"/>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4" name="直線矢印コネクタ 19"/>
              <p:cNvCxnSpPr/>
              <p:nvPr/>
            </p:nvCxnSpPr>
            <p:spPr>
              <a:xfrm>
                <a:off x="281019" y="902181"/>
                <a:ext cx="0" cy="1985129"/>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5" name="直線矢印コネクタ 20"/>
              <p:cNvCxnSpPr/>
              <p:nvPr/>
            </p:nvCxnSpPr>
            <p:spPr>
              <a:xfrm flipV="1">
                <a:off x="3658154" y="1860404"/>
                <a:ext cx="0" cy="1256193"/>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6" name="直線矢印コネクタ 21"/>
              <p:cNvCxnSpPr/>
              <p:nvPr/>
            </p:nvCxnSpPr>
            <p:spPr>
              <a:xfrm flipV="1">
                <a:off x="3790679" y="2318014"/>
                <a:ext cx="0" cy="403024"/>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7" name="直線矢印コネクタ 22"/>
              <p:cNvCxnSpPr/>
              <p:nvPr/>
            </p:nvCxnSpPr>
            <p:spPr>
              <a:xfrm>
                <a:off x="3036539" y="1581494"/>
                <a:ext cx="0" cy="1541745"/>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8" name="直線矢印コネクタ 23"/>
              <p:cNvCxnSpPr/>
              <p:nvPr/>
            </p:nvCxnSpPr>
            <p:spPr>
              <a:xfrm>
                <a:off x="2877392" y="1519930"/>
                <a:ext cx="0" cy="1169879"/>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9" name="円/楕円 26"/>
              <p:cNvSpPr>
                <a:spLocks noChangeAspect="1"/>
              </p:cNvSpPr>
              <p:nvPr/>
            </p:nvSpPr>
            <p:spPr>
              <a:xfrm rot="6660163" flipH="1">
                <a:off x="2663554" y="1202064"/>
                <a:ext cx="385327" cy="656655"/>
              </a:xfrm>
              <a:custGeom>
                <a:avLst/>
                <a:gdLst>
                  <a:gd name="connsiteX0" fmla="*/ 0 w 1193044"/>
                  <a:gd name="connsiteY0" fmla="*/ 1018052 h 2036104"/>
                  <a:gd name="connsiteX1" fmla="*/ 596522 w 1193044"/>
                  <a:gd name="connsiteY1" fmla="*/ 0 h 2036104"/>
                  <a:gd name="connsiteX2" fmla="*/ 1193044 w 1193044"/>
                  <a:gd name="connsiteY2" fmla="*/ 1018052 h 2036104"/>
                  <a:gd name="connsiteX3" fmla="*/ 596522 w 1193044"/>
                  <a:gd name="connsiteY3" fmla="*/ 2036104 h 2036104"/>
                  <a:gd name="connsiteX4" fmla="*/ 0 w 1193044"/>
                  <a:gd name="connsiteY4" fmla="*/ 1018052 h 2036104"/>
                  <a:gd name="connsiteX0-1" fmla="*/ 0 w 1193044"/>
                  <a:gd name="connsiteY0-2" fmla="*/ 1018052 h 2036104"/>
                  <a:gd name="connsiteX1-3" fmla="*/ 596522 w 1193044"/>
                  <a:gd name="connsiteY1-4" fmla="*/ 0 h 2036104"/>
                  <a:gd name="connsiteX2-5" fmla="*/ 1193044 w 1193044"/>
                  <a:gd name="connsiteY2-6" fmla="*/ 1018052 h 2036104"/>
                  <a:gd name="connsiteX3-7" fmla="*/ 596522 w 1193044"/>
                  <a:gd name="connsiteY3-8" fmla="*/ 2036104 h 2036104"/>
                  <a:gd name="connsiteX4-9" fmla="*/ 0 w 1193044"/>
                  <a:gd name="connsiteY4-10" fmla="*/ 1018052 h 2036104"/>
                  <a:gd name="connsiteX0-11" fmla="*/ 0 w 1193044"/>
                  <a:gd name="connsiteY0-12" fmla="*/ 1018052 h 2036104"/>
                  <a:gd name="connsiteX1-13" fmla="*/ 596522 w 1193044"/>
                  <a:gd name="connsiteY1-14" fmla="*/ 0 h 2036104"/>
                  <a:gd name="connsiteX2-15" fmla="*/ 1193044 w 1193044"/>
                  <a:gd name="connsiteY2-16" fmla="*/ 1018052 h 2036104"/>
                  <a:gd name="connsiteX3-17" fmla="*/ 596522 w 1193044"/>
                  <a:gd name="connsiteY3-18" fmla="*/ 2036104 h 2036104"/>
                  <a:gd name="connsiteX4-19" fmla="*/ 0 w 1193044"/>
                  <a:gd name="connsiteY4-20" fmla="*/ 1018052 h 2036104"/>
                  <a:gd name="connsiteX0-21" fmla="*/ 0 w 1193044"/>
                  <a:gd name="connsiteY0-22" fmla="*/ 1018052 h 2036104"/>
                  <a:gd name="connsiteX1-23" fmla="*/ 596522 w 1193044"/>
                  <a:gd name="connsiteY1-24" fmla="*/ 0 h 2036104"/>
                  <a:gd name="connsiteX2-25" fmla="*/ 1193044 w 1193044"/>
                  <a:gd name="connsiteY2-26" fmla="*/ 1018052 h 2036104"/>
                  <a:gd name="connsiteX3-27" fmla="*/ 596522 w 1193044"/>
                  <a:gd name="connsiteY3-28" fmla="*/ 2036104 h 2036104"/>
                  <a:gd name="connsiteX4-29" fmla="*/ 0 w 1193044"/>
                  <a:gd name="connsiteY4-30" fmla="*/ 1018052 h 2036104"/>
                  <a:gd name="connsiteX0-31" fmla="*/ 0 w 1193044"/>
                  <a:gd name="connsiteY0-32" fmla="*/ 1018052 h 2036104"/>
                  <a:gd name="connsiteX1-33" fmla="*/ 596522 w 1193044"/>
                  <a:gd name="connsiteY1-34" fmla="*/ 0 h 2036104"/>
                  <a:gd name="connsiteX2-35" fmla="*/ 1193044 w 1193044"/>
                  <a:gd name="connsiteY2-36" fmla="*/ 1018052 h 2036104"/>
                  <a:gd name="connsiteX3-37" fmla="*/ 596522 w 1193044"/>
                  <a:gd name="connsiteY3-38" fmla="*/ 2036104 h 2036104"/>
                  <a:gd name="connsiteX4-39" fmla="*/ 0 w 1193044"/>
                  <a:gd name="connsiteY4-40" fmla="*/ 1018052 h 2036104"/>
                  <a:gd name="connsiteX0-41" fmla="*/ 0 w 1200655"/>
                  <a:gd name="connsiteY0-42" fmla="*/ 1103237 h 2121289"/>
                  <a:gd name="connsiteX1-43" fmla="*/ 596522 w 1200655"/>
                  <a:gd name="connsiteY1-44" fmla="*/ 85185 h 2121289"/>
                  <a:gd name="connsiteX2-45" fmla="*/ 958665 w 1200655"/>
                  <a:gd name="connsiteY2-46" fmla="*/ 160154 h 2121289"/>
                  <a:gd name="connsiteX3-47" fmla="*/ 1193044 w 1200655"/>
                  <a:gd name="connsiteY3-48" fmla="*/ 1103237 h 2121289"/>
                  <a:gd name="connsiteX4-49" fmla="*/ 596522 w 1200655"/>
                  <a:gd name="connsiteY4-50" fmla="*/ 2121289 h 2121289"/>
                  <a:gd name="connsiteX5" fmla="*/ 0 w 1200655"/>
                  <a:gd name="connsiteY5" fmla="*/ 1103237 h 2121289"/>
                  <a:gd name="connsiteX0-51" fmla="*/ 0 w 1200655"/>
                  <a:gd name="connsiteY0-52" fmla="*/ 1073918 h 2091970"/>
                  <a:gd name="connsiteX1-53" fmla="*/ 596522 w 1200655"/>
                  <a:gd name="connsiteY1-54" fmla="*/ 55866 h 2091970"/>
                  <a:gd name="connsiteX2-55" fmla="*/ 958665 w 1200655"/>
                  <a:gd name="connsiteY2-56" fmla="*/ 130835 h 2091970"/>
                  <a:gd name="connsiteX3-57" fmla="*/ 1193044 w 1200655"/>
                  <a:gd name="connsiteY3-58" fmla="*/ 1073918 h 2091970"/>
                  <a:gd name="connsiteX4-59" fmla="*/ 596522 w 1200655"/>
                  <a:gd name="connsiteY4-60" fmla="*/ 2091970 h 2091970"/>
                  <a:gd name="connsiteX5-61" fmla="*/ 0 w 1200655"/>
                  <a:gd name="connsiteY5-62" fmla="*/ 1073918 h 2091970"/>
                  <a:gd name="connsiteX0-63" fmla="*/ 0 w 1200655"/>
                  <a:gd name="connsiteY0-64" fmla="*/ 1018052 h 2036104"/>
                  <a:gd name="connsiteX1-65" fmla="*/ 596522 w 1200655"/>
                  <a:gd name="connsiteY1-66" fmla="*/ 0 h 2036104"/>
                  <a:gd name="connsiteX2-67" fmla="*/ 958665 w 1200655"/>
                  <a:gd name="connsiteY2-68" fmla="*/ 74969 h 2036104"/>
                  <a:gd name="connsiteX3-69" fmla="*/ 1193044 w 1200655"/>
                  <a:gd name="connsiteY3-70" fmla="*/ 1018052 h 2036104"/>
                  <a:gd name="connsiteX4-71" fmla="*/ 596522 w 1200655"/>
                  <a:gd name="connsiteY4-72" fmla="*/ 2036104 h 2036104"/>
                  <a:gd name="connsiteX5-73" fmla="*/ 0 w 1200655"/>
                  <a:gd name="connsiteY5-74" fmla="*/ 1018052 h 2036104"/>
                  <a:gd name="connsiteX0-75" fmla="*/ 0 w 1214877"/>
                  <a:gd name="connsiteY0-76" fmla="*/ 1018052 h 2036104"/>
                  <a:gd name="connsiteX1-77" fmla="*/ 596522 w 1214877"/>
                  <a:gd name="connsiteY1-78" fmla="*/ 0 h 2036104"/>
                  <a:gd name="connsiteX2-79" fmla="*/ 1111065 w 1214877"/>
                  <a:gd name="connsiteY2-80" fmla="*/ 443937 h 2036104"/>
                  <a:gd name="connsiteX3-81" fmla="*/ 1193044 w 1214877"/>
                  <a:gd name="connsiteY3-82" fmla="*/ 1018052 h 2036104"/>
                  <a:gd name="connsiteX4-83" fmla="*/ 596522 w 1214877"/>
                  <a:gd name="connsiteY4-84" fmla="*/ 2036104 h 2036104"/>
                  <a:gd name="connsiteX5-85" fmla="*/ 0 w 1214877"/>
                  <a:gd name="connsiteY5-86" fmla="*/ 1018052 h 2036104"/>
                  <a:gd name="connsiteX0-87" fmla="*/ 0 w 1214877"/>
                  <a:gd name="connsiteY0-88" fmla="*/ 1018052 h 2036104"/>
                  <a:gd name="connsiteX1-89" fmla="*/ 596522 w 1214877"/>
                  <a:gd name="connsiteY1-90" fmla="*/ 0 h 2036104"/>
                  <a:gd name="connsiteX2-91" fmla="*/ 1111065 w 1214877"/>
                  <a:gd name="connsiteY2-92" fmla="*/ 443937 h 2036104"/>
                  <a:gd name="connsiteX3-93" fmla="*/ 1193044 w 1214877"/>
                  <a:gd name="connsiteY3-94" fmla="*/ 1018052 h 2036104"/>
                  <a:gd name="connsiteX4-95" fmla="*/ 596522 w 1214877"/>
                  <a:gd name="connsiteY4-96" fmla="*/ 2036104 h 2036104"/>
                  <a:gd name="connsiteX5-97" fmla="*/ 0 w 1214877"/>
                  <a:gd name="connsiteY5-98" fmla="*/ 1018052 h 2036104"/>
                  <a:gd name="connsiteX0-99" fmla="*/ 0 w 1199692"/>
                  <a:gd name="connsiteY0-100" fmla="*/ 1018052 h 2036104"/>
                  <a:gd name="connsiteX1-101" fmla="*/ 596522 w 1199692"/>
                  <a:gd name="connsiteY1-102" fmla="*/ 0 h 2036104"/>
                  <a:gd name="connsiteX2-103" fmla="*/ 926581 w 1199692"/>
                  <a:gd name="connsiteY2-104" fmla="*/ 524147 h 2036104"/>
                  <a:gd name="connsiteX3-105" fmla="*/ 1193044 w 1199692"/>
                  <a:gd name="connsiteY3-106" fmla="*/ 1018052 h 2036104"/>
                  <a:gd name="connsiteX4-107" fmla="*/ 596522 w 1199692"/>
                  <a:gd name="connsiteY4-108" fmla="*/ 2036104 h 2036104"/>
                  <a:gd name="connsiteX5-109" fmla="*/ 0 w 1199692"/>
                  <a:gd name="connsiteY5-110" fmla="*/ 1018052 h 2036104"/>
                  <a:gd name="connsiteX0-111" fmla="*/ 0 w 1199692"/>
                  <a:gd name="connsiteY0-112" fmla="*/ 1018052 h 2036104"/>
                  <a:gd name="connsiteX1-113" fmla="*/ 596522 w 1199692"/>
                  <a:gd name="connsiteY1-114" fmla="*/ 0 h 2036104"/>
                  <a:gd name="connsiteX2-115" fmla="*/ 926581 w 1199692"/>
                  <a:gd name="connsiteY2-116" fmla="*/ 524147 h 2036104"/>
                  <a:gd name="connsiteX3-117" fmla="*/ 1193044 w 1199692"/>
                  <a:gd name="connsiteY3-118" fmla="*/ 1018052 h 2036104"/>
                  <a:gd name="connsiteX4-119" fmla="*/ 596522 w 1199692"/>
                  <a:gd name="connsiteY4-120" fmla="*/ 2036104 h 2036104"/>
                  <a:gd name="connsiteX5-121" fmla="*/ 0 w 1199692"/>
                  <a:gd name="connsiteY5-122" fmla="*/ 1018052 h 2036104"/>
                  <a:gd name="connsiteX0-123" fmla="*/ 0 w 1199692"/>
                  <a:gd name="connsiteY0-124" fmla="*/ 1040440 h 2058492"/>
                  <a:gd name="connsiteX1-125" fmla="*/ 596522 w 1199692"/>
                  <a:gd name="connsiteY1-126" fmla="*/ 22388 h 2058492"/>
                  <a:gd name="connsiteX2-127" fmla="*/ 926581 w 1199692"/>
                  <a:gd name="connsiteY2-128" fmla="*/ 546535 h 2058492"/>
                  <a:gd name="connsiteX3-129" fmla="*/ 1193044 w 1199692"/>
                  <a:gd name="connsiteY3-130" fmla="*/ 1040440 h 2058492"/>
                  <a:gd name="connsiteX4-131" fmla="*/ 596522 w 1199692"/>
                  <a:gd name="connsiteY4-132" fmla="*/ 2058492 h 2058492"/>
                  <a:gd name="connsiteX5-133" fmla="*/ 0 w 1199692"/>
                  <a:gd name="connsiteY5-134" fmla="*/ 1040440 h 2058492"/>
                  <a:gd name="connsiteX0-135" fmla="*/ 0 w 1215338"/>
                  <a:gd name="connsiteY0-136" fmla="*/ 1040440 h 2058492"/>
                  <a:gd name="connsiteX1-137" fmla="*/ 596522 w 1215338"/>
                  <a:gd name="connsiteY1-138" fmla="*/ 22388 h 2058492"/>
                  <a:gd name="connsiteX2-139" fmla="*/ 926581 w 1215338"/>
                  <a:gd name="connsiteY2-140" fmla="*/ 546535 h 2058492"/>
                  <a:gd name="connsiteX3-141" fmla="*/ 1209086 w 1215338"/>
                  <a:gd name="connsiteY3-142" fmla="*/ 1040440 h 2058492"/>
                  <a:gd name="connsiteX4-143" fmla="*/ 596522 w 1215338"/>
                  <a:gd name="connsiteY4-144" fmla="*/ 2058492 h 2058492"/>
                  <a:gd name="connsiteX5-145" fmla="*/ 0 w 1215338"/>
                  <a:gd name="connsiteY5-146" fmla="*/ 1040440 h 2058492"/>
                  <a:gd name="connsiteX0-147" fmla="*/ 0 w 1214254"/>
                  <a:gd name="connsiteY0-148" fmla="*/ 1033072 h 2051124"/>
                  <a:gd name="connsiteX1-149" fmla="*/ 596522 w 1214254"/>
                  <a:gd name="connsiteY1-150" fmla="*/ 15020 h 2051124"/>
                  <a:gd name="connsiteX2-151" fmla="*/ 870434 w 1214254"/>
                  <a:gd name="connsiteY2-152" fmla="*/ 659483 h 2051124"/>
                  <a:gd name="connsiteX3-153" fmla="*/ 1209086 w 1214254"/>
                  <a:gd name="connsiteY3-154" fmla="*/ 1033072 h 2051124"/>
                  <a:gd name="connsiteX4-155" fmla="*/ 596522 w 1214254"/>
                  <a:gd name="connsiteY4-156" fmla="*/ 2051124 h 2051124"/>
                  <a:gd name="connsiteX5-157" fmla="*/ 0 w 1214254"/>
                  <a:gd name="connsiteY5-158" fmla="*/ 1033072 h 2051124"/>
                  <a:gd name="connsiteX0-159" fmla="*/ 0 w 1214254"/>
                  <a:gd name="connsiteY0-160" fmla="*/ 1033404 h 2051456"/>
                  <a:gd name="connsiteX1-161" fmla="*/ 596522 w 1214254"/>
                  <a:gd name="connsiteY1-162" fmla="*/ 15352 h 2051456"/>
                  <a:gd name="connsiteX2-163" fmla="*/ 870434 w 1214254"/>
                  <a:gd name="connsiteY2-164" fmla="*/ 659815 h 2051456"/>
                  <a:gd name="connsiteX3-165" fmla="*/ 1209086 w 1214254"/>
                  <a:gd name="connsiteY3-166" fmla="*/ 1033404 h 2051456"/>
                  <a:gd name="connsiteX4-167" fmla="*/ 596522 w 1214254"/>
                  <a:gd name="connsiteY4-168" fmla="*/ 2051456 h 2051456"/>
                  <a:gd name="connsiteX5-169" fmla="*/ 0 w 1214254"/>
                  <a:gd name="connsiteY5-170" fmla="*/ 1033404 h 2051456"/>
                  <a:gd name="connsiteX0-171" fmla="*/ 0 w 1214254"/>
                  <a:gd name="connsiteY0-172" fmla="*/ 1018052 h 2036104"/>
                  <a:gd name="connsiteX1-173" fmla="*/ 596522 w 1214254"/>
                  <a:gd name="connsiteY1-174" fmla="*/ 0 h 2036104"/>
                  <a:gd name="connsiteX2-175" fmla="*/ 870434 w 1214254"/>
                  <a:gd name="connsiteY2-176" fmla="*/ 644463 h 2036104"/>
                  <a:gd name="connsiteX3-177" fmla="*/ 1209086 w 1214254"/>
                  <a:gd name="connsiteY3-178" fmla="*/ 1018052 h 2036104"/>
                  <a:gd name="connsiteX4-179" fmla="*/ 596522 w 1214254"/>
                  <a:gd name="connsiteY4-180" fmla="*/ 2036104 h 2036104"/>
                  <a:gd name="connsiteX5-181" fmla="*/ 0 w 1214254"/>
                  <a:gd name="connsiteY5-182" fmla="*/ 1018052 h 2036104"/>
                  <a:gd name="connsiteX0-183" fmla="*/ 0 w 1214254"/>
                  <a:gd name="connsiteY0-184" fmla="*/ 1018052 h 2036104"/>
                  <a:gd name="connsiteX1-185" fmla="*/ 596522 w 1214254"/>
                  <a:gd name="connsiteY1-186" fmla="*/ 0 h 2036104"/>
                  <a:gd name="connsiteX2-187" fmla="*/ 870434 w 1214254"/>
                  <a:gd name="connsiteY2-188" fmla="*/ 644463 h 2036104"/>
                  <a:gd name="connsiteX3-189" fmla="*/ 1209086 w 1214254"/>
                  <a:gd name="connsiteY3-190" fmla="*/ 1018052 h 2036104"/>
                  <a:gd name="connsiteX4-191" fmla="*/ 596522 w 1214254"/>
                  <a:gd name="connsiteY4-192" fmla="*/ 2036104 h 2036104"/>
                  <a:gd name="connsiteX5-193" fmla="*/ 0 w 1214254"/>
                  <a:gd name="connsiteY5-194" fmla="*/ 1018052 h 2036104"/>
                  <a:gd name="connsiteX0-195" fmla="*/ 0 w 1214254"/>
                  <a:gd name="connsiteY0-196" fmla="*/ 1018052 h 2036104"/>
                  <a:gd name="connsiteX1-197" fmla="*/ 596522 w 1214254"/>
                  <a:gd name="connsiteY1-198" fmla="*/ 0 h 2036104"/>
                  <a:gd name="connsiteX2-199" fmla="*/ 870434 w 1214254"/>
                  <a:gd name="connsiteY2-200" fmla="*/ 644463 h 2036104"/>
                  <a:gd name="connsiteX3-201" fmla="*/ 1209086 w 1214254"/>
                  <a:gd name="connsiteY3-202" fmla="*/ 1018052 h 2036104"/>
                  <a:gd name="connsiteX4-203" fmla="*/ 596522 w 1214254"/>
                  <a:gd name="connsiteY4-204" fmla="*/ 2036104 h 2036104"/>
                  <a:gd name="connsiteX5-205" fmla="*/ 0 w 1214254"/>
                  <a:gd name="connsiteY5-206" fmla="*/ 1018052 h 2036104"/>
                  <a:gd name="connsiteX0-207" fmla="*/ 0 w 1049010"/>
                  <a:gd name="connsiteY0-208" fmla="*/ 1018052 h 2037733"/>
                  <a:gd name="connsiteX1-209" fmla="*/ 596522 w 1049010"/>
                  <a:gd name="connsiteY1-210" fmla="*/ 0 h 2037733"/>
                  <a:gd name="connsiteX2-211" fmla="*/ 870434 w 1049010"/>
                  <a:gd name="connsiteY2-212" fmla="*/ 644463 h 2037733"/>
                  <a:gd name="connsiteX3-213" fmla="*/ 928349 w 1049010"/>
                  <a:gd name="connsiteY3-214" fmla="*/ 1226599 h 2037733"/>
                  <a:gd name="connsiteX4-215" fmla="*/ 596522 w 1049010"/>
                  <a:gd name="connsiteY4-216" fmla="*/ 2036104 h 2037733"/>
                  <a:gd name="connsiteX5-217" fmla="*/ 0 w 1049010"/>
                  <a:gd name="connsiteY5-218" fmla="*/ 1018052 h 2037733"/>
                  <a:gd name="connsiteX0-219" fmla="*/ 0 w 1049010"/>
                  <a:gd name="connsiteY0-220" fmla="*/ 1018052 h 2037733"/>
                  <a:gd name="connsiteX1-221" fmla="*/ 596522 w 1049010"/>
                  <a:gd name="connsiteY1-222" fmla="*/ 0 h 2037733"/>
                  <a:gd name="connsiteX2-223" fmla="*/ 870434 w 1049010"/>
                  <a:gd name="connsiteY2-224" fmla="*/ 644463 h 2037733"/>
                  <a:gd name="connsiteX3-225" fmla="*/ 928349 w 1049010"/>
                  <a:gd name="connsiteY3-226" fmla="*/ 1226599 h 2037733"/>
                  <a:gd name="connsiteX4-227" fmla="*/ 596522 w 1049010"/>
                  <a:gd name="connsiteY4-228" fmla="*/ 2036104 h 2037733"/>
                  <a:gd name="connsiteX5-229" fmla="*/ 0 w 1049010"/>
                  <a:gd name="connsiteY5-230" fmla="*/ 1018052 h 2037733"/>
                  <a:gd name="connsiteX0-231" fmla="*/ 0 w 1049010"/>
                  <a:gd name="connsiteY0-232" fmla="*/ 1018052 h 2037733"/>
                  <a:gd name="connsiteX1-233" fmla="*/ 596522 w 1049010"/>
                  <a:gd name="connsiteY1-234" fmla="*/ 0 h 2037733"/>
                  <a:gd name="connsiteX2-235" fmla="*/ 870434 w 1049010"/>
                  <a:gd name="connsiteY2-236" fmla="*/ 644463 h 2037733"/>
                  <a:gd name="connsiteX3-237" fmla="*/ 1024602 w 1049010"/>
                  <a:gd name="connsiteY3-238" fmla="*/ 1226599 h 2037733"/>
                  <a:gd name="connsiteX4-239" fmla="*/ 596522 w 1049010"/>
                  <a:gd name="connsiteY4-240" fmla="*/ 2036104 h 2037733"/>
                  <a:gd name="connsiteX5-241" fmla="*/ 0 w 1049010"/>
                  <a:gd name="connsiteY5-242" fmla="*/ 1018052 h 2037733"/>
                  <a:gd name="connsiteX0-243" fmla="*/ 0 w 1049010"/>
                  <a:gd name="connsiteY0-244" fmla="*/ 1018052 h 2037733"/>
                  <a:gd name="connsiteX1-245" fmla="*/ 596522 w 1049010"/>
                  <a:gd name="connsiteY1-246" fmla="*/ 0 h 2037733"/>
                  <a:gd name="connsiteX2-247" fmla="*/ 870434 w 1049010"/>
                  <a:gd name="connsiteY2-248" fmla="*/ 644463 h 2037733"/>
                  <a:gd name="connsiteX3-249" fmla="*/ 1024602 w 1049010"/>
                  <a:gd name="connsiteY3-250" fmla="*/ 1226599 h 2037733"/>
                  <a:gd name="connsiteX4-251" fmla="*/ 596522 w 1049010"/>
                  <a:gd name="connsiteY4-252" fmla="*/ 2036104 h 2037733"/>
                  <a:gd name="connsiteX5-253" fmla="*/ 0 w 1049010"/>
                  <a:gd name="connsiteY5-254" fmla="*/ 1018052 h 2037733"/>
                  <a:gd name="connsiteX0-255" fmla="*/ 0 w 1077740"/>
                  <a:gd name="connsiteY0-256" fmla="*/ 1018052 h 2037386"/>
                  <a:gd name="connsiteX1-257" fmla="*/ 596522 w 1077740"/>
                  <a:gd name="connsiteY1-258" fmla="*/ 0 h 2037386"/>
                  <a:gd name="connsiteX2-259" fmla="*/ 870434 w 1077740"/>
                  <a:gd name="connsiteY2-260" fmla="*/ 644463 h 2037386"/>
                  <a:gd name="connsiteX3-261" fmla="*/ 1024602 w 1077740"/>
                  <a:gd name="connsiteY3-262" fmla="*/ 1226599 h 2037386"/>
                  <a:gd name="connsiteX4-263" fmla="*/ 596522 w 1077740"/>
                  <a:gd name="connsiteY4-264" fmla="*/ 2036104 h 2037386"/>
                  <a:gd name="connsiteX5-265" fmla="*/ 0 w 1077740"/>
                  <a:gd name="connsiteY5-266" fmla="*/ 1018052 h 2037386"/>
                  <a:gd name="connsiteX0-267" fmla="*/ 0 w 1049010"/>
                  <a:gd name="connsiteY0-268" fmla="*/ 1018052 h 2047857"/>
                  <a:gd name="connsiteX1-269" fmla="*/ 596522 w 1049010"/>
                  <a:gd name="connsiteY1-270" fmla="*/ 0 h 2047857"/>
                  <a:gd name="connsiteX2-271" fmla="*/ 870434 w 1049010"/>
                  <a:gd name="connsiteY2-272" fmla="*/ 644463 h 2047857"/>
                  <a:gd name="connsiteX3-273" fmla="*/ 1024602 w 1049010"/>
                  <a:gd name="connsiteY3-274" fmla="*/ 1226599 h 2047857"/>
                  <a:gd name="connsiteX4-275" fmla="*/ 693971 w 1049010"/>
                  <a:gd name="connsiteY4-276" fmla="*/ 1550843 h 2047857"/>
                  <a:gd name="connsiteX5-277" fmla="*/ 596522 w 1049010"/>
                  <a:gd name="connsiteY5-278" fmla="*/ 2036104 h 2047857"/>
                  <a:gd name="connsiteX6" fmla="*/ 0 w 1049010"/>
                  <a:gd name="connsiteY6" fmla="*/ 1018052 h 2047857"/>
                  <a:gd name="connsiteX0-279" fmla="*/ 0 w 1049010"/>
                  <a:gd name="connsiteY0-280" fmla="*/ 1018052 h 2047857"/>
                  <a:gd name="connsiteX1-281" fmla="*/ 596522 w 1049010"/>
                  <a:gd name="connsiteY1-282" fmla="*/ 0 h 2047857"/>
                  <a:gd name="connsiteX2-283" fmla="*/ 870434 w 1049010"/>
                  <a:gd name="connsiteY2-284" fmla="*/ 644463 h 2047857"/>
                  <a:gd name="connsiteX3-285" fmla="*/ 1024602 w 1049010"/>
                  <a:gd name="connsiteY3-286" fmla="*/ 1226599 h 2047857"/>
                  <a:gd name="connsiteX4-287" fmla="*/ 693971 w 1049010"/>
                  <a:gd name="connsiteY4-288" fmla="*/ 1550843 h 2047857"/>
                  <a:gd name="connsiteX5-289" fmla="*/ 596522 w 1049010"/>
                  <a:gd name="connsiteY5-290" fmla="*/ 2036104 h 2047857"/>
                  <a:gd name="connsiteX6-291" fmla="*/ 0 w 1049010"/>
                  <a:gd name="connsiteY6-292" fmla="*/ 1018052 h 2047857"/>
                  <a:gd name="connsiteX0-293" fmla="*/ 0 w 1084263"/>
                  <a:gd name="connsiteY0-294" fmla="*/ 1018052 h 2047857"/>
                  <a:gd name="connsiteX1-295" fmla="*/ 596522 w 1084263"/>
                  <a:gd name="connsiteY1-296" fmla="*/ 0 h 2047857"/>
                  <a:gd name="connsiteX2-297" fmla="*/ 870434 w 1084263"/>
                  <a:gd name="connsiteY2-298" fmla="*/ 644463 h 2047857"/>
                  <a:gd name="connsiteX3-299" fmla="*/ 1024602 w 1084263"/>
                  <a:gd name="connsiteY3-300" fmla="*/ 1226599 h 2047857"/>
                  <a:gd name="connsiteX4-301" fmla="*/ 693971 w 1084263"/>
                  <a:gd name="connsiteY4-302" fmla="*/ 1550843 h 2047857"/>
                  <a:gd name="connsiteX5-303" fmla="*/ 596522 w 1084263"/>
                  <a:gd name="connsiteY5-304" fmla="*/ 2036104 h 2047857"/>
                  <a:gd name="connsiteX6-305" fmla="*/ 0 w 1084263"/>
                  <a:gd name="connsiteY6-306" fmla="*/ 1018052 h 2047857"/>
                  <a:gd name="connsiteX0-307" fmla="*/ 0 w 1122549"/>
                  <a:gd name="connsiteY0-308" fmla="*/ 1018052 h 2046917"/>
                  <a:gd name="connsiteX1-309" fmla="*/ 596522 w 1122549"/>
                  <a:gd name="connsiteY1-310" fmla="*/ 0 h 2046917"/>
                  <a:gd name="connsiteX2-311" fmla="*/ 870434 w 1122549"/>
                  <a:gd name="connsiteY2-312" fmla="*/ 644463 h 2046917"/>
                  <a:gd name="connsiteX3-313" fmla="*/ 1024602 w 1122549"/>
                  <a:gd name="connsiteY3-314" fmla="*/ 1226599 h 2046917"/>
                  <a:gd name="connsiteX4-315" fmla="*/ 806265 w 1122549"/>
                  <a:gd name="connsiteY4-316" fmla="*/ 1534801 h 2046917"/>
                  <a:gd name="connsiteX5-317" fmla="*/ 596522 w 1122549"/>
                  <a:gd name="connsiteY5-318" fmla="*/ 2036104 h 2046917"/>
                  <a:gd name="connsiteX6-319" fmla="*/ 0 w 1122549"/>
                  <a:gd name="connsiteY6-320" fmla="*/ 1018052 h 2046917"/>
                  <a:gd name="connsiteX0-321" fmla="*/ 0 w 1102306"/>
                  <a:gd name="connsiteY0-322" fmla="*/ 1018052 h 2046917"/>
                  <a:gd name="connsiteX1-323" fmla="*/ 596522 w 1102306"/>
                  <a:gd name="connsiteY1-324" fmla="*/ 0 h 2046917"/>
                  <a:gd name="connsiteX2-325" fmla="*/ 870434 w 1102306"/>
                  <a:gd name="connsiteY2-326" fmla="*/ 644463 h 2046917"/>
                  <a:gd name="connsiteX3-327" fmla="*/ 1024602 w 1102306"/>
                  <a:gd name="connsiteY3-328" fmla="*/ 1226599 h 2046917"/>
                  <a:gd name="connsiteX4-329" fmla="*/ 806265 w 1102306"/>
                  <a:gd name="connsiteY4-330" fmla="*/ 1534801 h 2046917"/>
                  <a:gd name="connsiteX5-331" fmla="*/ 596522 w 1102306"/>
                  <a:gd name="connsiteY5-332" fmla="*/ 2036104 h 2046917"/>
                  <a:gd name="connsiteX6-333" fmla="*/ 0 w 1102306"/>
                  <a:gd name="connsiteY6-334" fmla="*/ 1018052 h 2046917"/>
                  <a:gd name="connsiteX0-335" fmla="*/ 4673 w 1106979"/>
                  <a:gd name="connsiteY0-336" fmla="*/ 1020493 h 2049358"/>
                  <a:gd name="connsiteX1-337" fmla="*/ 337696 w 1106979"/>
                  <a:gd name="connsiteY1-338" fmla="*/ 566695 h 2049358"/>
                  <a:gd name="connsiteX2-339" fmla="*/ 601195 w 1106979"/>
                  <a:gd name="connsiteY2-340" fmla="*/ 2441 h 2049358"/>
                  <a:gd name="connsiteX3-341" fmla="*/ 875107 w 1106979"/>
                  <a:gd name="connsiteY3-342" fmla="*/ 646904 h 2049358"/>
                  <a:gd name="connsiteX4-343" fmla="*/ 1029275 w 1106979"/>
                  <a:gd name="connsiteY4-344" fmla="*/ 1229040 h 2049358"/>
                  <a:gd name="connsiteX5-345" fmla="*/ 810938 w 1106979"/>
                  <a:gd name="connsiteY5-346" fmla="*/ 1537242 h 2049358"/>
                  <a:gd name="connsiteX6-347" fmla="*/ 601195 w 1106979"/>
                  <a:gd name="connsiteY6-348" fmla="*/ 2038545 h 2049358"/>
                  <a:gd name="connsiteX7" fmla="*/ 4673 w 1106979"/>
                  <a:gd name="connsiteY7" fmla="*/ 1020493 h 2049358"/>
                  <a:gd name="connsiteX0-349" fmla="*/ 4673 w 1106979"/>
                  <a:gd name="connsiteY0-350" fmla="*/ 1023934 h 2052799"/>
                  <a:gd name="connsiteX1-351" fmla="*/ 337696 w 1106979"/>
                  <a:gd name="connsiteY1-352" fmla="*/ 570136 h 2052799"/>
                  <a:gd name="connsiteX2-353" fmla="*/ 601195 w 1106979"/>
                  <a:gd name="connsiteY2-354" fmla="*/ 5882 h 2052799"/>
                  <a:gd name="connsiteX3-355" fmla="*/ 875107 w 1106979"/>
                  <a:gd name="connsiteY3-356" fmla="*/ 650345 h 2052799"/>
                  <a:gd name="connsiteX4-357" fmla="*/ 1029275 w 1106979"/>
                  <a:gd name="connsiteY4-358" fmla="*/ 1232481 h 2052799"/>
                  <a:gd name="connsiteX5-359" fmla="*/ 810938 w 1106979"/>
                  <a:gd name="connsiteY5-360" fmla="*/ 1540683 h 2052799"/>
                  <a:gd name="connsiteX6-361" fmla="*/ 601195 w 1106979"/>
                  <a:gd name="connsiteY6-362" fmla="*/ 2041986 h 2052799"/>
                  <a:gd name="connsiteX7-363" fmla="*/ 4673 w 1106979"/>
                  <a:gd name="connsiteY7-364" fmla="*/ 1023934 h 2052799"/>
                  <a:gd name="connsiteX0-365" fmla="*/ 830 w 1103136"/>
                  <a:gd name="connsiteY0-366" fmla="*/ 1026262 h 2055127"/>
                  <a:gd name="connsiteX1-367" fmla="*/ 470211 w 1103136"/>
                  <a:gd name="connsiteY1-368" fmla="*/ 428085 h 2055127"/>
                  <a:gd name="connsiteX2-369" fmla="*/ 597352 w 1103136"/>
                  <a:gd name="connsiteY2-370" fmla="*/ 8210 h 2055127"/>
                  <a:gd name="connsiteX3-371" fmla="*/ 871264 w 1103136"/>
                  <a:gd name="connsiteY3-372" fmla="*/ 652673 h 2055127"/>
                  <a:gd name="connsiteX4-373" fmla="*/ 1025432 w 1103136"/>
                  <a:gd name="connsiteY4-374" fmla="*/ 1234809 h 2055127"/>
                  <a:gd name="connsiteX5-375" fmla="*/ 807095 w 1103136"/>
                  <a:gd name="connsiteY5-376" fmla="*/ 1543011 h 2055127"/>
                  <a:gd name="connsiteX6-377" fmla="*/ 597352 w 1103136"/>
                  <a:gd name="connsiteY6-378" fmla="*/ 2044314 h 2055127"/>
                  <a:gd name="connsiteX7-379" fmla="*/ 830 w 1103136"/>
                  <a:gd name="connsiteY7-380" fmla="*/ 1026262 h 2055127"/>
                  <a:gd name="connsiteX0-381" fmla="*/ 830 w 1103136"/>
                  <a:gd name="connsiteY0-382" fmla="*/ 1025197 h 2054062"/>
                  <a:gd name="connsiteX1-383" fmla="*/ 470211 w 1103136"/>
                  <a:gd name="connsiteY1-384" fmla="*/ 427020 h 2054062"/>
                  <a:gd name="connsiteX2-385" fmla="*/ 597352 w 1103136"/>
                  <a:gd name="connsiteY2-386" fmla="*/ 7145 h 2054062"/>
                  <a:gd name="connsiteX3-387" fmla="*/ 871264 w 1103136"/>
                  <a:gd name="connsiteY3-388" fmla="*/ 651608 h 2054062"/>
                  <a:gd name="connsiteX4-389" fmla="*/ 1025432 w 1103136"/>
                  <a:gd name="connsiteY4-390" fmla="*/ 1233744 h 2054062"/>
                  <a:gd name="connsiteX5-391" fmla="*/ 807095 w 1103136"/>
                  <a:gd name="connsiteY5-392" fmla="*/ 1541946 h 2054062"/>
                  <a:gd name="connsiteX6-393" fmla="*/ 597352 w 1103136"/>
                  <a:gd name="connsiteY6-394" fmla="*/ 2043249 h 2054062"/>
                  <a:gd name="connsiteX7-395" fmla="*/ 830 w 1103136"/>
                  <a:gd name="connsiteY7-396" fmla="*/ 1025197 h 2054062"/>
                  <a:gd name="connsiteX0-397" fmla="*/ 432 w 1102738"/>
                  <a:gd name="connsiteY0-398" fmla="*/ 1025197 h 2054062"/>
                  <a:gd name="connsiteX1-399" fmla="*/ 469813 w 1102738"/>
                  <a:gd name="connsiteY1-400" fmla="*/ 427020 h 2054062"/>
                  <a:gd name="connsiteX2-401" fmla="*/ 596954 w 1102738"/>
                  <a:gd name="connsiteY2-402" fmla="*/ 7145 h 2054062"/>
                  <a:gd name="connsiteX3-403" fmla="*/ 870866 w 1102738"/>
                  <a:gd name="connsiteY3-404" fmla="*/ 651608 h 2054062"/>
                  <a:gd name="connsiteX4-405" fmla="*/ 1025034 w 1102738"/>
                  <a:gd name="connsiteY4-406" fmla="*/ 1233744 h 2054062"/>
                  <a:gd name="connsiteX5-407" fmla="*/ 806697 w 1102738"/>
                  <a:gd name="connsiteY5-408" fmla="*/ 1541946 h 2054062"/>
                  <a:gd name="connsiteX6-409" fmla="*/ 596954 w 1102738"/>
                  <a:gd name="connsiteY6-410" fmla="*/ 2043249 h 2054062"/>
                  <a:gd name="connsiteX7-411" fmla="*/ 432 w 1102738"/>
                  <a:gd name="connsiteY7-412" fmla="*/ 1025197 h 2054062"/>
                  <a:gd name="connsiteX0-413" fmla="*/ 465 w 1046623"/>
                  <a:gd name="connsiteY0-414" fmla="*/ 1145512 h 2050068"/>
                  <a:gd name="connsiteX1-415" fmla="*/ 413698 w 1046623"/>
                  <a:gd name="connsiteY1-416" fmla="*/ 427020 h 2050068"/>
                  <a:gd name="connsiteX2-417" fmla="*/ 540839 w 1046623"/>
                  <a:gd name="connsiteY2-418" fmla="*/ 7145 h 2050068"/>
                  <a:gd name="connsiteX3-419" fmla="*/ 814751 w 1046623"/>
                  <a:gd name="connsiteY3-420" fmla="*/ 651608 h 2050068"/>
                  <a:gd name="connsiteX4-421" fmla="*/ 968919 w 1046623"/>
                  <a:gd name="connsiteY4-422" fmla="*/ 1233744 h 2050068"/>
                  <a:gd name="connsiteX5-423" fmla="*/ 750582 w 1046623"/>
                  <a:gd name="connsiteY5-424" fmla="*/ 1541946 h 2050068"/>
                  <a:gd name="connsiteX6-425" fmla="*/ 540839 w 1046623"/>
                  <a:gd name="connsiteY6-426" fmla="*/ 2043249 h 2050068"/>
                  <a:gd name="connsiteX7-427" fmla="*/ 465 w 1046623"/>
                  <a:gd name="connsiteY7-428" fmla="*/ 1145512 h 2050068"/>
                  <a:gd name="connsiteX0-429" fmla="*/ 132542 w 1178700"/>
                  <a:gd name="connsiteY0-430" fmla="*/ 1145512 h 2050068"/>
                  <a:gd name="connsiteX1-431" fmla="*/ 545775 w 1178700"/>
                  <a:gd name="connsiteY1-432" fmla="*/ 427020 h 2050068"/>
                  <a:gd name="connsiteX2-433" fmla="*/ 672916 w 1178700"/>
                  <a:gd name="connsiteY2-434" fmla="*/ 7145 h 2050068"/>
                  <a:gd name="connsiteX3-435" fmla="*/ 946828 w 1178700"/>
                  <a:gd name="connsiteY3-436" fmla="*/ 651608 h 2050068"/>
                  <a:gd name="connsiteX4-437" fmla="*/ 1100996 w 1178700"/>
                  <a:gd name="connsiteY4-438" fmla="*/ 1233744 h 2050068"/>
                  <a:gd name="connsiteX5-439" fmla="*/ 882659 w 1178700"/>
                  <a:gd name="connsiteY5-440" fmla="*/ 1541946 h 2050068"/>
                  <a:gd name="connsiteX6-441" fmla="*/ 672916 w 1178700"/>
                  <a:gd name="connsiteY6-442" fmla="*/ 2043249 h 2050068"/>
                  <a:gd name="connsiteX7-443" fmla="*/ 132542 w 1178700"/>
                  <a:gd name="connsiteY7-444" fmla="*/ 1145512 h 2050068"/>
                  <a:gd name="connsiteX0-445" fmla="*/ 5 w 1046163"/>
                  <a:gd name="connsiteY0-446" fmla="*/ 1145512 h 2044428"/>
                  <a:gd name="connsiteX1-447" fmla="*/ 413238 w 1046163"/>
                  <a:gd name="connsiteY1-448" fmla="*/ 427020 h 2044428"/>
                  <a:gd name="connsiteX2-449" fmla="*/ 540379 w 1046163"/>
                  <a:gd name="connsiteY2-450" fmla="*/ 7145 h 2044428"/>
                  <a:gd name="connsiteX3-451" fmla="*/ 814291 w 1046163"/>
                  <a:gd name="connsiteY3-452" fmla="*/ 651608 h 2044428"/>
                  <a:gd name="connsiteX4-453" fmla="*/ 968459 w 1046163"/>
                  <a:gd name="connsiteY4-454" fmla="*/ 1233744 h 2044428"/>
                  <a:gd name="connsiteX5-455" fmla="*/ 750122 w 1046163"/>
                  <a:gd name="connsiteY5-456" fmla="*/ 1541946 h 2044428"/>
                  <a:gd name="connsiteX6-457" fmla="*/ 540379 w 1046163"/>
                  <a:gd name="connsiteY6-458" fmla="*/ 2043249 h 2044428"/>
                  <a:gd name="connsiteX7-459" fmla="*/ 405217 w 1046163"/>
                  <a:gd name="connsiteY7-460" fmla="*/ 1389546 h 2044428"/>
                  <a:gd name="connsiteX8" fmla="*/ 5 w 1046163"/>
                  <a:gd name="connsiteY8" fmla="*/ 1145512 h 2044428"/>
                  <a:gd name="connsiteX0-461" fmla="*/ 17 w 1046175"/>
                  <a:gd name="connsiteY0-462" fmla="*/ 1145512 h 2044428"/>
                  <a:gd name="connsiteX1-463" fmla="*/ 413250 w 1046175"/>
                  <a:gd name="connsiteY1-464" fmla="*/ 427020 h 2044428"/>
                  <a:gd name="connsiteX2-465" fmla="*/ 540391 w 1046175"/>
                  <a:gd name="connsiteY2-466" fmla="*/ 7145 h 2044428"/>
                  <a:gd name="connsiteX3-467" fmla="*/ 814303 w 1046175"/>
                  <a:gd name="connsiteY3-468" fmla="*/ 651608 h 2044428"/>
                  <a:gd name="connsiteX4-469" fmla="*/ 968471 w 1046175"/>
                  <a:gd name="connsiteY4-470" fmla="*/ 1233744 h 2044428"/>
                  <a:gd name="connsiteX5-471" fmla="*/ 750134 w 1046175"/>
                  <a:gd name="connsiteY5-472" fmla="*/ 1541946 h 2044428"/>
                  <a:gd name="connsiteX6-473" fmla="*/ 540391 w 1046175"/>
                  <a:gd name="connsiteY6-474" fmla="*/ 2043249 h 2044428"/>
                  <a:gd name="connsiteX7-475" fmla="*/ 405229 w 1046175"/>
                  <a:gd name="connsiteY7-476" fmla="*/ 1389546 h 2044428"/>
                  <a:gd name="connsiteX8-477" fmla="*/ 17 w 1046175"/>
                  <a:gd name="connsiteY8-478" fmla="*/ 1145512 h 2044428"/>
                  <a:gd name="connsiteX0-479" fmla="*/ 17 w 1046175"/>
                  <a:gd name="connsiteY0-480" fmla="*/ 1145512 h 2044428"/>
                  <a:gd name="connsiteX1-481" fmla="*/ 413250 w 1046175"/>
                  <a:gd name="connsiteY1-482" fmla="*/ 427020 h 2044428"/>
                  <a:gd name="connsiteX2-483" fmla="*/ 540391 w 1046175"/>
                  <a:gd name="connsiteY2-484" fmla="*/ 7145 h 2044428"/>
                  <a:gd name="connsiteX3-485" fmla="*/ 814303 w 1046175"/>
                  <a:gd name="connsiteY3-486" fmla="*/ 651608 h 2044428"/>
                  <a:gd name="connsiteX4-487" fmla="*/ 968471 w 1046175"/>
                  <a:gd name="connsiteY4-488" fmla="*/ 1233744 h 2044428"/>
                  <a:gd name="connsiteX5-489" fmla="*/ 750134 w 1046175"/>
                  <a:gd name="connsiteY5-490" fmla="*/ 1541946 h 2044428"/>
                  <a:gd name="connsiteX6-491" fmla="*/ 540391 w 1046175"/>
                  <a:gd name="connsiteY6-492" fmla="*/ 2043249 h 2044428"/>
                  <a:gd name="connsiteX7-493" fmla="*/ 405229 w 1046175"/>
                  <a:gd name="connsiteY7-494" fmla="*/ 1389546 h 2044428"/>
                  <a:gd name="connsiteX8-495" fmla="*/ 17 w 1046175"/>
                  <a:gd name="connsiteY8-496" fmla="*/ 1145512 h 2044428"/>
                  <a:gd name="connsiteX0-497" fmla="*/ 17 w 1046175"/>
                  <a:gd name="connsiteY0-498" fmla="*/ 1145512 h 2044428"/>
                  <a:gd name="connsiteX1-499" fmla="*/ 413250 w 1046175"/>
                  <a:gd name="connsiteY1-500" fmla="*/ 427020 h 2044428"/>
                  <a:gd name="connsiteX2-501" fmla="*/ 540391 w 1046175"/>
                  <a:gd name="connsiteY2-502" fmla="*/ 7145 h 2044428"/>
                  <a:gd name="connsiteX3-503" fmla="*/ 814303 w 1046175"/>
                  <a:gd name="connsiteY3-504" fmla="*/ 651608 h 2044428"/>
                  <a:gd name="connsiteX4-505" fmla="*/ 968471 w 1046175"/>
                  <a:gd name="connsiteY4-506" fmla="*/ 1233744 h 2044428"/>
                  <a:gd name="connsiteX5-507" fmla="*/ 750134 w 1046175"/>
                  <a:gd name="connsiteY5-508" fmla="*/ 1541946 h 2044428"/>
                  <a:gd name="connsiteX6-509" fmla="*/ 540391 w 1046175"/>
                  <a:gd name="connsiteY6-510" fmla="*/ 2043249 h 2044428"/>
                  <a:gd name="connsiteX7-511" fmla="*/ 405229 w 1046175"/>
                  <a:gd name="connsiteY7-512" fmla="*/ 1389546 h 2044428"/>
                  <a:gd name="connsiteX8-513" fmla="*/ 17 w 1046175"/>
                  <a:gd name="connsiteY8-514" fmla="*/ 1145512 h 2044428"/>
                  <a:gd name="connsiteX0-515" fmla="*/ 17 w 1046175"/>
                  <a:gd name="connsiteY0-516" fmla="*/ 1145512 h 2110725"/>
                  <a:gd name="connsiteX1-517" fmla="*/ 413250 w 1046175"/>
                  <a:gd name="connsiteY1-518" fmla="*/ 427020 h 2110725"/>
                  <a:gd name="connsiteX2-519" fmla="*/ 540391 w 1046175"/>
                  <a:gd name="connsiteY2-520" fmla="*/ 7145 h 2110725"/>
                  <a:gd name="connsiteX3-521" fmla="*/ 814303 w 1046175"/>
                  <a:gd name="connsiteY3-522" fmla="*/ 651608 h 2110725"/>
                  <a:gd name="connsiteX4-523" fmla="*/ 968471 w 1046175"/>
                  <a:gd name="connsiteY4-524" fmla="*/ 1233744 h 2110725"/>
                  <a:gd name="connsiteX5-525" fmla="*/ 750134 w 1046175"/>
                  <a:gd name="connsiteY5-526" fmla="*/ 1541946 h 2110725"/>
                  <a:gd name="connsiteX6-527" fmla="*/ 540391 w 1046175"/>
                  <a:gd name="connsiteY6-528" fmla="*/ 2043249 h 2110725"/>
                  <a:gd name="connsiteX7-529" fmla="*/ 405229 w 1046175"/>
                  <a:gd name="connsiteY7-530" fmla="*/ 1389546 h 2110725"/>
                  <a:gd name="connsiteX8-531" fmla="*/ 17 w 1046175"/>
                  <a:gd name="connsiteY8-532" fmla="*/ 1145512 h 2110725"/>
                  <a:gd name="connsiteX0-533" fmla="*/ 68676 w 826077"/>
                  <a:gd name="connsiteY0-534" fmla="*/ 953007 h 2110725"/>
                  <a:gd name="connsiteX1-535" fmla="*/ 193152 w 826077"/>
                  <a:gd name="connsiteY1-536" fmla="*/ 427020 h 2110725"/>
                  <a:gd name="connsiteX2-537" fmla="*/ 320293 w 826077"/>
                  <a:gd name="connsiteY2-538" fmla="*/ 7145 h 2110725"/>
                  <a:gd name="connsiteX3-539" fmla="*/ 594205 w 826077"/>
                  <a:gd name="connsiteY3-540" fmla="*/ 651608 h 2110725"/>
                  <a:gd name="connsiteX4-541" fmla="*/ 748373 w 826077"/>
                  <a:gd name="connsiteY4-542" fmla="*/ 1233744 h 2110725"/>
                  <a:gd name="connsiteX5-543" fmla="*/ 530036 w 826077"/>
                  <a:gd name="connsiteY5-544" fmla="*/ 1541946 h 2110725"/>
                  <a:gd name="connsiteX6-545" fmla="*/ 320293 w 826077"/>
                  <a:gd name="connsiteY6-546" fmla="*/ 2043249 h 2110725"/>
                  <a:gd name="connsiteX7-547" fmla="*/ 185131 w 826077"/>
                  <a:gd name="connsiteY7-548" fmla="*/ 1389546 h 2110725"/>
                  <a:gd name="connsiteX8-549" fmla="*/ 68676 w 826077"/>
                  <a:gd name="connsiteY8-550" fmla="*/ 953007 h 21107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61" y="connsiteY5-62"/>
                  </a:cxn>
                  <a:cxn ang="0">
                    <a:pos x="connsiteX6-291" y="connsiteY6-292"/>
                  </a:cxn>
                  <a:cxn ang="0">
                    <a:pos x="connsiteX7-363" y="connsiteY7-364"/>
                  </a:cxn>
                  <a:cxn ang="0">
                    <a:pos x="connsiteX8-477" y="connsiteY8-478"/>
                  </a:cxn>
                </a:cxnLst>
                <a:rect l="l" t="t" r="r" b="b"/>
                <a:pathLst>
                  <a:path w="826077" h="2110725">
                    <a:moveTo>
                      <a:pt x="68676" y="953007"/>
                    </a:moveTo>
                    <a:cubicBezTo>
                      <a:pt x="70013" y="792586"/>
                      <a:pt x="470721" y="717011"/>
                      <a:pt x="193152" y="427020"/>
                    </a:cubicBezTo>
                    <a:cubicBezTo>
                      <a:pt x="76003" y="313493"/>
                      <a:pt x="-56696" y="-55686"/>
                      <a:pt x="320293" y="7145"/>
                    </a:cubicBezTo>
                    <a:cubicBezTo>
                      <a:pt x="891818" y="62521"/>
                      <a:pt x="847711" y="313490"/>
                      <a:pt x="594205" y="651608"/>
                    </a:cubicBezTo>
                    <a:cubicBezTo>
                      <a:pt x="420910" y="749094"/>
                      <a:pt x="490562" y="942983"/>
                      <a:pt x="748373" y="1233744"/>
                    </a:cubicBezTo>
                    <a:cubicBezTo>
                      <a:pt x="855321" y="1388818"/>
                      <a:pt x="906183" y="1455156"/>
                      <a:pt x="530036" y="1541946"/>
                    </a:cubicBezTo>
                    <a:cubicBezTo>
                      <a:pt x="458689" y="1676863"/>
                      <a:pt x="522156" y="2317301"/>
                      <a:pt x="320293" y="2043249"/>
                    </a:cubicBezTo>
                    <a:cubicBezTo>
                      <a:pt x="118430" y="1769197"/>
                      <a:pt x="371445" y="1402810"/>
                      <a:pt x="185131" y="1389546"/>
                    </a:cubicBezTo>
                    <a:cubicBezTo>
                      <a:pt x="-145563" y="1296070"/>
                      <a:pt x="67339" y="1113428"/>
                      <a:pt x="68676" y="953007"/>
                    </a:cubicBezTo>
                    <a:close/>
                  </a:path>
                </a:pathLst>
              </a:custGeom>
              <a:solidFill>
                <a:srgbClr val="F8AE4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MY"/>
              </a:p>
            </p:txBody>
          </p:sp>
          <p:cxnSp>
            <p:nvCxnSpPr>
              <p:cNvPr id="170" name="直線矢印コネクタ 25"/>
              <p:cNvCxnSpPr/>
              <p:nvPr/>
            </p:nvCxnSpPr>
            <p:spPr>
              <a:xfrm>
                <a:off x="1806260" y="2246240"/>
                <a:ext cx="0" cy="857967"/>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nvGrpSpPr>
              <p:cNvPr id="171" name="グループ化 26"/>
              <p:cNvGrpSpPr/>
              <p:nvPr/>
            </p:nvGrpSpPr>
            <p:grpSpPr>
              <a:xfrm>
                <a:off x="1574403" y="1978966"/>
                <a:ext cx="450731" cy="908345"/>
                <a:chOff x="1574403" y="1978966"/>
                <a:chExt cx="450731" cy="908345"/>
              </a:xfrm>
            </p:grpSpPr>
            <p:sp>
              <p:nvSpPr>
                <p:cNvPr id="187" name="Oval 186" descr="ひし形 (枠のみ)"/>
                <p:cNvSpPr>
                  <a:spLocks noChangeAspect="1" noChangeArrowheads="1"/>
                </p:cNvSpPr>
                <p:nvPr/>
              </p:nvSpPr>
              <p:spPr bwMode="auto">
                <a:xfrm>
                  <a:off x="1639435" y="2021651"/>
                  <a:ext cx="320502" cy="321590"/>
                </a:xfrm>
                <a:prstGeom prst="ellipse">
                  <a:avLst/>
                </a:prstGeom>
                <a:solidFill>
                  <a:srgbClr val="B19FC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88" name="テキスト ボックス 43"/>
                <p:cNvSpPr txBox="1"/>
                <p:nvPr/>
              </p:nvSpPr>
              <p:spPr>
                <a:xfrm>
                  <a:off x="1574403" y="1978966"/>
                  <a:ext cx="450731" cy="908345"/>
                </a:xfrm>
                <a:prstGeom prst="rect">
                  <a:avLst/>
                </a:prstGeom>
                <a:noFill/>
              </p:spPr>
              <p:txBody>
                <a:bodyPr vert="horz" wrap="square" rtlCol="0">
                  <a:noAutofit/>
                </a:bodyPr>
                <a:lstStyle/>
                <a:p>
                  <a:pPr algn="ctr">
                    <a:spcAft>
                      <a:spcPts val="0"/>
                    </a:spcAft>
                  </a:pPr>
                  <a:r>
                    <a:rPr lang="en-US" sz="700" kern="1200">
                      <a:solidFill>
                        <a:srgbClr val="000000"/>
                      </a:solidFill>
                      <a:effectLst/>
                      <a:latin typeface="Arial" panose="020B0604020202020204" pitchFamily="34" charset="0"/>
                      <a:ea typeface="MS Gothic" panose="020B0609070205080204" pitchFamily="49" charset="-128"/>
                    </a:rPr>
                    <a:t>NH</a:t>
                  </a:r>
                  <a:r>
                    <a:rPr lang="en-US" sz="700" kern="1200" baseline="-25000">
                      <a:solidFill>
                        <a:srgbClr val="000000"/>
                      </a:solidFill>
                      <a:effectLst/>
                      <a:latin typeface="Arial" panose="020B0604020202020204" pitchFamily="34" charset="0"/>
                      <a:ea typeface="MS Gothic" panose="020B0609070205080204" pitchFamily="49" charset="-128"/>
                    </a:rPr>
                    <a:t>4</a:t>
                  </a:r>
                  <a:r>
                    <a:rPr lang="en-US" sz="700" kern="1200" baseline="30000">
                      <a:solidFill>
                        <a:srgbClr val="000000"/>
                      </a:solidFill>
                      <a:effectLst/>
                      <a:latin typeface="Arial" panose="020B0604020202020204" pitchFamily="34" charset="0"/>
                      <a:ea typeface="MS Gothic" panose="020B0609070205080204" pitchFamily="49" charset="-128"/>
                    </a:rPr>
                    <a:t>+</a:t>
                  </a:r>
                  <a:endParaRPr lang="en-MY" sz="1200">
                    <a:effectLst/>
                    <a:latin typeface="Times New Roman" panose="02020603050405020304" pitchFamily="18" charset="0"/>
                    <a:ea typeface="Times New Roman" panose="02020603050405020304" pitchFamily="18" charset="0"/>
                  </a:endParaRPr>
                </a:p>
              </p:txBody>
            </p:sp>
          </p:grpSp>
          <p:grpSp>
            <p:nvGrpSpPr>
              <p:cNvPr id="172" name="グループ化 27"/>
              <p:cNvGrpSpPr/>
              <p:nvPr/>
            </p:nvGrpSpPr>
            <p:grpSpPr>
              <a:xfrm>
                <a:off x="1574403" y="3123239"/>
                <a:ext cx="450731" cy="908345"/>
                <a:chOff x="1574403" y="3123239"/>
                <a:chExt cx="450731" cy="908345"/>
              </a:xfrm>
            </p:grpSpPr>
            <p:sp>
              <p:nvSpPr>
                <p:cNvPr id="185" name="Oval 184" descr="ひし形 (枠のみ)"/>
                <p:cNvSpPr>
                  <a:spLocks noChangeAspect="1" noChangeArrowheads="1"/>
                </p:cNvSpPr>
                <p:nvPr/>
              </p:nvSpPr>
              <p:spPr bwMode="auto">
                <a:xfrm>
                  <a:off x="1639435" y="3168472"/>
                  <a:ext cx="320502" cy="321590"/>
                </a:xfrm>
                <a:prstGeom prst="ellipse">
                  <a:avLst/>
                </a:prstGeom>
                <a:solidFill>
                  <a:srgbClr val="B19FC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86" name="テキスト ボックス 41"/>
                <p:cNvSpPr txBox="1"/>
                <p:nvPr/>
              </p:nvSpPr>
              <p:spPr>
                <a:xfrm>
                  <a:off x="1574403" y="3123239"/>
                  <a:ext cx="450731" cy="908345"/>
                </a:xfrm>
                <a:prstGeom prst="rect">
                  <a:avLst/>
                </a:prstGeom>
                <a:noFill/>
              </p:spPr>
              <p:txBody>
                <a:bodyPr vert="horz" wrap="square" rtlCol="0">
                  <a:noAutofit/>
                </a:bodyPr>
                <a:lstStyle/>
                <a:p>
                  <a:pPr algn="ctr">
                    <a:spcAft>
                      <a:spcPts val="0"/>
                    </a:spcAft>
                  </a:pPr>
                  <a:r>
                    <a:rPr lang="en-US" sz="700" kern="1200">
                      <a:solidFill>
                        <a:srgbClr val="000000"/>
                      </a:solidFill>
                      <a:effectLst/>
                      <a:latin typeface="Arial" panose="020B0604020202020204" pitchFamily="34" charset="0"/>
                      <a:ea typeface="MS Gothic" panose="020B0609070205080204" pitchFamily="49" charset="-128"/>
                    </a:rPr>
                    <a:t>NO</a:t>
                  </a:r>
                  <a:r>
                    <a:rPr lang="en-US" sz="700" kern="1200" baseline="-25000">
                      <a:solidFill>
                        <a:srgbClr val="000000"/>
                      </a:solidFill>
                      <a:effectLst/>
                      <a:latin typeface="Arial" panose="020B0604020202020204" pitchFamily="34" charset="0"/>
                      <a:ea typeface="MS Gothic" panose="020B0609070205080204" pitchFamily="49" charset="-128"/>
                    </a:rPr>
                    <a:t>2</a:t>
                  </a:r>
                  <a:r>
                    <a:rPr lang="en-US" sz="700" kern="1200" baseline="30000">
                      <a:solidFill>
                        <a:srgbClr val="000000"/>
                      </a:solidFill>
                      <a:effectLst/>
                      <a:latin typeface="Arial" panose="020B0604020202020204" pitchFamily="34" charset="0"/>
                      <a:ea typeface="MS Gothic" panose="020B0609070205080204" pitchFamily="49" charset="-128"/>
                    </a:rPr>
                    <a:t>-</a:t>
                  </a:r>
                  <a:endParaRPr lang="en-MY" sz="1200">
                    <a:effectLst/>
                    <a:latin typeface="Times New Roman" panose="02020603050405020304" pitchFamily="18" charset="0"/>
                    <a:ea typeface="Times New Roman" panose="02020603050405020304" pitchFamily="18" charset="0"/>
                  </a:endParaRPr>
                </a:p>
              </p:txBody>
            </p:sp>
          </p:grpSp>
          <p:cxnSp>
            <p:nvCxnSpPr>
              <p:cNvPr id="173" name="直線矢印コネクタ 28"/>
              <p:cNvCxnSpPr/>
              <p:nvPr/>
            </p:nvCxnSpPr>
            <p:spPr>
              <a:xfrm>
                <a:off x="1996786" y="3325579"/>
                <a:ext cx="232657" cy="0"/>
              </a:xfrm>
              <a:prstGeom prst="straightConnector1">
                <a:avLst/>
              </a:prstGeom>
              <a:ln w="12700">
                <a:solidFill>
                  <a:schemeClr val="tx1">
                    <a:lumMod val="75000"/>
                    <a:lumOff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nvGrpSpPr>
              <p:cNvPr id="174" name="グループ化 29"/>
              <p:cNvGrpSpPr/>
              <p:nvPr/>
            </p:nvGrpSpPr>
            <p:grpSpPr>
              <a:xfrm>
                <a:off x="2225137" y="3143433"/>
                <a:ext cx="450213" cy="908345"/>
                <a:chOff x="2225137" y="3143433"/>
                <a:chExt cx="450213" cy="908345"/>
              </a:xfrm>
            </p:grpSpPr>
            <p:sp>
              <p:nvSpPr>
                <p:cNvPr id="183" name="Oval 182" descr="ひし形 (枠のみ)"/>
                <p:cNvSpPr>
                  <a:spLocks noChangeAspect="1" noChangeArrowheads="1"/>
                </p:cNvSpPr>
                <p:nvPr/>
              </p:nvSpPr>
              <p:spPr bwMode="auto">
                <a:xfrm>
                  <a:off x="2294415" y="3173246"/>
                  <a:ext cx="320502" cy="321590"/>
                </a:xfrm>
                <a:prstGeom prst="ellipse">
                  <a:avLst/>
                </a:prstGeom>
                <a:solidFill>
                  <a:srgbClr val="B19FC5"/>
                </a:solidFill>
                <a:ln w="25400" algn="in">
                  <a:solidFill>
                    <a:schemeClr val="bg1"/>
                  </a:solidFill>
                  <a:round/>
                </a:ln>
                <a:effectLst/>
              </p:spPr>
              <p:txBody>
                <a:bodyPr vert="horz" wrap="square" lIns="36576" tIns="36576" rIns="36576" bIns="36576" numCol="1" anchor="t" anchorCtr="0" compatLnSpc="1"/>
                <a:lstStyle/>
                <a:p>
                  <a:endParaRPr lang="en-MY"/>
                </a:p>
              </p:txBody>
            </p:sp>
            <p:sp>
              <p:nvSpPr>
                <p:cNvPr id="184" name="テキスト ボックス 39"/>
                <p:cNvSpPr txBox="1"/>
                <p:nvPr/>
              </p:nvSpPr>
              <p:spPr>
                <a:xfrm>
                  <a:off x="2225137" y="3143433"/>
                  <a:ext cx="450213" cy="908345"/>
                </a:xfrm>
                <a:prstGeom prst="rect">
                  <a:avLst/>
                </a:prstGeom>
                <a:noFill/>
              </p:spPr>
              <p:txBody>
                <a:bodyPr vert="horz" wrap="square" rtlCol="0">
                  <a:noAutofit/>
                </a:bodyPr>
                <a:lstStyle/>
                <a:p>
                  <a:pPr algn="ctr">
                    <a:spcAft>
                      <a:spcPts val="0"/>
                    </a:spcAft>
                  </a:pPr>
                  <a:r>
                    <a:rPr lang="en-US" sz="700" kern="1200">
                      <a:solidFill>
                        <a:srgbClr val="000000"/>
                      </a:solidFill>
                      <a:effectLst/>
                      <a:latin typeface="Arial" panose="020B0604020202020204" pitchFamily="34" charset="0"/>
                      <a:ea typeface="MS Gothic" panose="020B0609070205080204" pitchFamily="49" charset="-128"/>
                    </a:rPr>
                    <a:t>NO</a:t>
                  </a:r>
                  <a:r>
                    <a:rPr lang="en-US" sz="700" kern="1200" baseline="-25000">
                      <a:solidFill>
                        <a:srgbClr val="000000"/>
                      </a:solidFill>
                      <a:effectLst/>
                      <a:latin typeface="Arial" panose="020B0604020202020204" pitchFamily="34" charset="0"/>
                      <a:ea typeface="MS Gothic" panose="020B0609070205080204" pitchFamily="49" charset="-128"/>
                    </a:rPr>
                    <a:t>3</a:t>
                  </a:r>
                  <a:r>
                    <a:rPr lang="en-US" sz="700" kern="1200" baseline="30000">
                      <a:solidFill>
                        <a:srgbClr val="000000"/>
                      </a:solidFill>
                      <a:effectLst/>
                      <a:latin typeface="Arial" panose="020B0604020202020204" pitchFamily="34" charset="0"/>
                      <a:ea typeface="MS Gothic" panose="020B0609070205080204" pitchFamily="49" charset="-128"/>
                    </a:rPr>
                    <a:t>-</a:t>
                  </a:r>
                  <a:endParaRPr lang="en-MY" sz="1200">
                    <a:effectLst/>
                    <a:latin typeface="Times New Roman" panose="02020603050405020304" pitchFamily="18" charset="0"/>
                    <a:ea typeface="Times New Roman" panose="02020603050405020304" pitchFamily="18" charset="0"/>
                  </a:endParaRPr>
                </a:p>
              </p:txBody>
            </p:sp>
          </p:grpSp>
          <p:sp>
            <p:nvSpPr>
              <p:cNvPr id="175" name="テキスト ボックス 30"/>
              <p:cNvSpPr txBox="1"/>
              <p:nvPr/>
            </p:nvSpPr>
            <p:spPr>
              <a:xfrm>
                <a:off x="3207009" y="1118886"/>
                <a:ext cx="1344948" cy="723918"/>
              </a:xfrm>
              <a:prstGeom prst="rect">
                <a:avLst/>
              </a:prstGeom>
              <a:noFill/>
            </p:spPr>
            <p:txBody>
              <a:bodyPr vert="horz" wrap="square" rtlCol="0">
                <a:noAutofit/>
              </a:bodyPr>
              <a:lstStyle/>
              <a:p>
                <a:pPr>
                  <a:spcAft>
                    <a:spcPts val="0"/>
                  </a:spcAft>
                </a:pPr>
                <a:r>
                  <a:rPr lang="en-US" sz="700" kern="1200">
                    <a:solidFill>
                      <a:srgbClr val="000000"/>
                    </a:solidFill>
                    <a:effectLst/>
                    <a:latin typeface="Arial" panose="020B0604020202020204" pitchFamily="34" charset="0"/>
                    <a:ea typeface="MS Gothic" panose="020B0609070205080204" pitchFamily="49" charset="-128"/>
                  </a:rPr>
                  <a:t>Organic Matter</a:t>
                </a:r>
                <a:endParaRPr lang="en-MY" sz="1200">
                  <a:effectLst/>
                  <a:latin typeface="Times New Roman" panose="02020603050405020304" pitchFamily="18" charset="0"/>
                  <a:ea typeface="Times New Roman" panose="02020603050405020304" pitchFamily="18" charset="0"/>
                </a:endParaRPr>
              </a:p>
            </p:txBody>
          </p:sp>
          <p:cxnSp>
            <p:nvCxnSpPr>
              <p:cNvPr id="176" name="直線コネクタ 31"/>
              <p:cNvCxnSpPr/>
              <p:nvPr/>
            </p:nvCxnSpPr>
            <p:spPr>
              <a:xfrm flipH="1">
                <a:off x="3265369" y="1459629"/>
                <a:ext cx="99633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直線コネクタ 32"/>
              <p:cNvCxnSpPr/>
              <p:nvPr/>
            </p:nvCxnSpPr>
            <p:spPr>
              <a:xfrm flipV="1">
                <a:off x="3073465" y="1325132"/>
                <a:ext cx="175008" cy="175008"/>
              </a:xfrm>
              <a:prstGeom prst="line">
                <a:avLst/>
              </a:prstGeom>
              <a:ln w="6350">
                <a:solidFill>
                  <a:schemeClr val="tx1"/>
                </a:solidFill>
                <a:headEnd type="oval" w="sm" len="sm"/>
              </a:ln>
            </p:spPr>
            <p:style>
              <a:lnRef idx="1">
                <a:schemeClr val="accent1"/>
              </a:lnRef>
              <a:fillRef idx="0">
                <a:schemeClr val="accent1"/>
              </a:fillRef>
              <a:effectRef idx="0">
                <a:schemeClr val="accent1"/>
              </a:effectRef>
              <a:fontRef idx="minor">
                <a:schemeClr val="tx1"/>
              </a:fontRef>
            </p:style>
          </p:cxnSp>
          <p:sp>
            <p:nvSpPr>
              <p:cNvPr id="178" name="二等辺三角形 33"/>
              <p:cNvSpPr>
                <a:spLocks noChangeAspect="1"/>
              </p:cNvSpPr>
              <p:nvPr/>
            </p:nvSpPr>
            <p:spPr>
              <a:xfrm rot="18735806">
                <a:off x="1051851" y="1423348"/>
                <a:ext cx="214084" cy="21408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grpSp>
            <p:nvGrpSpPr>
              <p:cNvPr id="179" name="グループ化 34"/>
              <p:cNvGrpSpPr/>
              <p:nvPr/>
            </p:nvGrpSpPr>
            <p:grpSpPr>
              <a:xfrm>
                <a:off x="1163930" y="998107"/>
                <a:ext cx="1272457" cy="723918"/>
                <a:chOff x="1163930" y="998107"/>
                <a:chExt cx="1272457" cy="723918"/>
              </a:xfrm>
            </p:grpSpPr>
            <p:sp>
              <p:nvSpPr>
                <p:cNvPr id="180" name="テキスト ボックス 35"/>
                <p:cNvSpPr txBox="1"/>
                <p:nvPr/>
              </p:nvSpPr>
              <p:spPr>
                <a:xfrm>
                  <a:off x="1278737" y="998107"/>
                  <a:ext cx="1102248" cy="723918"/>
                </a:xfrm>
                <a:prstGeom prst="rect">
                  <a:avLst/>
                </a:prstGeom>
                <a:noFill/>
              </p:spPr>
              <p:txBody>
                <a:bodyPr vert="horz" wrap="square" rtlCol="0">
                  <a:noAutofit/>
                </a:bodyPr>
                <a:lstStyle/>
                <a:p>
                  <a:pPr>
                    <a:spcAft>
                      <a:spcPts val="0"/>
                    </a:spcAft>
                  </a:pPr>
                  <a:r>
                    <a:rPr lang="en-US" sz="700" kern="1200">
                      <a:solidFill>
                        <a:srgbClr val="000000"/>
                      </a:solidFill>
                      <a:effectLst/>
                      <a:latin typeface="Arial" panose="020B0604020202020204" pitchFamily="34" charset="0"/>
                      <a:ea typeface="MS Gothic" panose="020B0609070205080204" pitchFamily="49" charset="-128"/>
                    </a:rPr>
                    <a:t>Reaction Product</a:t>
                  </a:r>
                  <a:endParaRPr lang="en-MY" sz="1200">
                    <a:effectLst/>
                    <a:latin typeface="Times New Roman" panose="02020603050405020304" pitchFamily="18" charset="0"/>
                    <a:ea typeface="Times New Roman" panose="02020603050405020304" pitchFamily="18" charset="0"/>
                  </a:endParaRPr>
                </a:p>
              </p:txBody>
            </p:sp>
            <p:cxnSp>
              <p:nvCxnSpPr>
                <p:cNvPr id="181" name="直線コネクタ 36"/>
                <p:cNvCxnSpPr/>
                <p:nvPr/>
              </p:nvCxnSpPr>
              <p:spPr>
                <a:xfrm flipH="1">
                  <a:off x="1335186" y="1326671"/>
                  <a:ext cx="110120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直線コネクタ 37"/>
                <p:cNvCxnSpPr/>
                <p:nvPr/>
              </p:nvCxnSpPr>
              <p:spPr>
                <a:xfrm flipV="1">
                  <a:off x="1163930" y="1325132"/>
                  <a:ext cx="175008" cy="175008"/>
                </a:xfrm>
                <a:prstGeom prst="line">
                  <a:avLst/>
                </a:prstGeom>
                <a:ln w="6350">
                  <a:solidFill>
                    <a:schemeClr val="tx1"/>
                  </a:solidFill>
                  <a:headEnd type="oval" w="sm" len="sm"/>
                </a:ln>
              </p:spPr>
              <p:style>
                <a:lnRef idx="1">
                  <a:schemeClr val="accent1"/>
                </a:lnRef>
                <a:fillRef idx="0">
                  <a:schemeClr val="accent1"/>
                </a:fillRef>
                <a:effectRef idx="0">
                  <a:schemeClr val="accent1"/>
                </a:effectRef>
                <a:fontRef idx="minor">
                  <a:schemeClr val="tx1"/>
                </a:fontRef>
              </p:style>
            </p:cxnSp>
          </p:grpSp>
        </p:grpSp>
        <p:sp>
          <p:nvSpPr>
            <p:cNvPr id="83" name="テキスト ボックス 5"/>
            <p:cNvSpPr txBox="1"/>
            <p:nvPr/>
          </p:nvSpPr>
          <p:spPr>
            <a:xfrm>
              <a:off x="-4006583" y="-1226467"/>
              <a:ext cx="971388" cy="880190"/>
            </a:xfrm>
            <a:prstGeom prst="rect">
              <a:avLst/>
            </a:prstGeom>
            <a:noFill/>
          </p:spPr>
          <p:txBody>
            <a:bodyPr vert="horz" wrap="square" rtlCol="0">
              <a:noAutofit/>
            </a:bodyPr>
            <a:lstStyle/>
            <a:p>
              <a:pPr>
                <a:spcAft>
                  <a:spcPts val="0"/>
                </a:spcAft>
              </a:pPr>
              <a:r>
                <a:rPr lang="en-US" sz="1200" dirty="0">
                  <a:solidFill>
                    <a:srgbClr val="000000"/>
                  </a:solidFill>
                  <a:latin typeface="Arial" panose="020B0604020202020204" pitchFamily="34" charset="0"/>
                  <a:ea typeface="MS Gothic" panose="020B0609070205080204" pitchFamily="49" charset="-128"/>
                </a:rPr>
                <a:t>Ball shaped biomedia at the beginning of process</a:t>
              </a:r>
              <a:endParaRPr lang="en-MY" sz="1400" dirty="0">
                <a:effectLst/>
                <a:latin typeface="Times New Roman" panose="02020603050405020304" pitchFamily="18" charset="0"/>
                <a:ea typeface="Times New Roman" panose="02020603050405020304" pitchFamily="18" charset="0"/>
              </a:endParaRPr>
            </a:p>
          </p:txBody>
        </p:sp>
        <p:sp>
          <p:nvSpPr>
            <p:cNvPr id="84" name="テキスト ボックス 5"/>
            <p:cNvSpPr txBox="1"/>
            <p:nvPr/>
          </p:nvSpPr>
          <p:spPr>
            <a:xfrm>
              <a:off x="-4003928" y="1197321"/>
              <a:ext cx="971388" cy="880190"/>
            </a:xfrm>
            <a:prstGeom prst="rect">
              <a:avLst/>
            </a:prstGeom>
            <a:noFill/>
          </p:spPr>
          <p:txBody>
            <a:bodyPr vert="horz" wrap="square" rtlCol="0">
              <a:noAutofit/>
            </a:bodyPr>
            <a:lstStyle/>
            <a:p>
              <a:pPr>
                <a:spcAft>
                  <a:spcPts val="0"/>
                </a:spcAft>
              </a:pPr>
              <a:r>
                <a:rPr lang="en-US" sz="1200" dirty="0">
                  <a:solidFill>
                    <a:srgbClr val="000000"/>
                  </a:solidFill>
                  <a:latin typeface="Arial" panose="020B0604020202020204" pitchFamily="34" charset="0"/>
                  <a:ea typeface="MS Gothic" panose="020B0609070205080204" pitchFamily="49" charset="-128"/>
                </a:rPr>
                <a:t>Ball shaped biomedia after bacteria colony developed</a:t>
              </a:r>
              <a:endParaRPr lang="en-MY" sz="1400" dirty="0">
                <a:effectLst/>
                <a:latin typeface="Times New Roman" panose="02020603050405020304" pitchFamily="18" charset="0"/>
                <a:ea typeface="Times New Roman" panose="02020603050405020304" pitchFamily="18" charset="0"/>
              </a:endParaRPr>
            </a:p>
          </p:txBody>
        </p:sp>
        <p:sp>
          <p:nvSpPr>
            <p:cNvPr id="89" name="テキスト ボックス 5"/>
            <p:cNvSpPr txBox="1"/>
            <p:nvPr/>
          </p:nvSpPr>
          <p:spPr>
            <a:xfrm>
              <a:off x="-3696448" y="3378655"/>
              <a:ext cx="971388" cy="880190"/>
            </a:xfrm>
            <a:prstGeom prst="rect">
              <a:avLst/>
            </a:prstGeom>
            <a:noFill/>
          </p:spPr>
          <p:txBody>
            <a:bodyPr vert="horz" wrap="square" rtlCol="0">
              <a:noAutofit/>
            </a:bodyPr>
            <a:lstStyle/>
            <a:p>
              <a:pPr>
                <a:spcAft>
                  <a:spcPts val="0"/>
                </a:spcAft>
              </a:pPr>
              <a:r>
                <a:rPr lang="en-US" sz="1200" dirty="0">
                  <a:solidFill>
                    <a:srgbClr val="000000"/>
                  </a:solidFill>
                  <a:latin typeface="Arial" panose="020B0604020202020204" pitchFamily="34" charset="0"/>
                  <a:ea typeface="MS Gothic" panose="020B0609070205080204" pitchFamily="49" charset="-128"/>
                </a:rPr>
                <a:t>Microbial worm in wastewater</a:t>
              </a:r>
              <a:endParaRPr lang="en-MY" sz="1400" dirty="0">
                <a:effectLst/>
                <a:latin typeface="Times New Roman" panose="02020603050405020304" pitchFamily="18" charset="0"/>
                <a:ea typeface="Times New Roman" panose="02020603050405020304" pitchFamily="18" charset="0"/>
              </a:endParaRPr>
            </a:p>
          </p:txBody>
        </p:sp>
      </p:grpSp>
      <p:sp>
        <p:nvSpPr>
          <p:cNvPr id="3" name="Rectangle 91"/>
          <p:cNvSpPr>
            <a:spLocks noChangeArrowheads="1"/>
          </p:cNvSpPr>
          <p:nvPr/>
        </p:nvSpPr>
        <p:spPr bwMode="auto">
          <a:xfrm>
            <a:off x="2022474" y="-4653419"/>
            <a:ext cx="16611173" cy="59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endParaRPr lang="en-MY"/>
          </a:p>
        </p:txBody>
      </p:sp>
      <p:pic>
        <p:nvPicPr>
          <p:cNvPr id="216" name="図 3">
            <a:hlinkClick r:id="" action="ppaction://noaction"/>
          </p:cNvPr>
          <p:cNvPicPr/>
          <p:nvPr/>
        </p:nvPicPr>
        <p:blipFill rotWithShape="1">
          <a:blip r:embed="rId1" cstate="screen"/>
          <a:srcRect/>
          <a:stretch>
            <a:fillRect/>
          </a:stretch>
        </p:blipFill>
        <p:spPr>
          <a:xfrm>
            <a:off x="1653187" y="3343115"/>
            <a:ext cx="2100753" cy="1811825"/>
          </a:xfrm>
          <a:prstGeom prst="rect">
            <a:avLst/>
          </a:prstGeom>
          <a:ln w="25400">
            <a:noFill/>
          </a:ln>
        </p:spPr>
      </p:pic>
      <p:sp>
        <p:nvSpPr>
          <p:cNvPr id="215" name="二等辺三角形 46"/>
          <p:cNvSpPr/>
          <p:nvPr/>
        </p:nvSpPr>
        <p:spPr>
          <a:xfrm rot="16200000">
            <a:off x="4194441" y="3485263"/>
            <a:ext cx="387045" cy="1239782"/>
          </a:xfrm>
          <a:prstGeom prst="triangl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a:p>
        </p:txBody>
      </p:sp>
      <p:graphicFrame>
        <p:nvGraphicFramePr>
          <p:cNvPr id="78" name="Object 77"/>
          <p:cNvGraphicFramePr>
            <a:graphicFrameLocks noChangeAspect="1"/>
          </p:cNvGraphicFramePr>
          <p:nvPr/>
        </p:nvGraphicFramePr>
        <p:xfrm>
          <a:off x="10936108" y="4319061"/>
          <a:ext cx="2756483" cy="2373554"/>
        </p:xfrm>
        <a:graphic>
          <a:graphicData uri="http://schemas.openxmlformats.org/presentationml/2006/ole">
            <mc:AlternateContent xmlns:mc="http://schemas.openxmlformats.org/markup-compatibility/2006">
              <mc:Choice xmlns:v="urn:schemas-microsoft-com:vml" Requires="v">
                <p:oleObj spid="_x0000_s2" name="Document" r:id="rId2" imgW="5761990" imgH="4960620" progId="Word.Document.12">
                  <p:embed/>
                </p:oleObj>
              </mc:Choice>
              <mc:Fallback>
                <p:oleObj name="Document" r:id="rId2" imgW="5761990" imgH="4960620" progId="Word.Document.12">
                  <p:embed/>
                  <p:pic>
                    <p:nvPicPr>
                      <p:cNvPr id="0" name="Picture 9369"/>
                      <p:cNvPicPr/>
                      <p:nvPr/>
                    </p:nvPicPr>
                    <p:blipFill>
                      <a:blip r:embed="rId3"/>
                      <a:stretch>
                        <a:fillRect/>
                      </a:stretch>
                    </p:blipFill>
                    <p:spPr>
                      <a:xfrm>
                        <a:off x="10936108" y="4319061"/>
                        <a:ext cx="2756483" cy="2373554"/>
                      </a:xfrm>
                      <a:prstGeom prst="rect">
                        <a:avLst/>
                      </a:prstGeom>
                    </p:spPr>
                  </p:pic>
                </p:oleObj>
              </mc:Fallback>
            </mc:AlternateContent>
          </a:graphicData>
        </a:graphic>
      </p:graphicFrame>
      <p:sp>
        <p:nvSpPr>
          <p:cNvPr id="5" name="Rectangle 1"/>
          <p:cNvSpPr/>
          <p:nvPr/>
        </p:nvSpPr>
        <p:spPr>
          <a:xfrm>
            <a:off x="9626178" y="6461234"/>
            <a:ext cx="2373342" cy="369332"/>
          </a:xfrm>
          <a:prstGeom prst="rect">
            <a:avLst/>
          </a:prstGeom>
        </p:spPr>
        <p:txBody>
          <a:bodyPr wrap="none">
            <a:spAutoFit/>
          </a:bodyPr>
          <a:lstStyle/>
          <a:p>
            <a:r>
              <a:rPr lang="en-MY" b="1" dirty="0">
                <a:solidFill>
                  <a:srgbClr val="002060"/>
                </a:solidFill>
              </a:rPr>
              <a:t>BLUE </a:t>
            </a:r>
            <a:r>
              <a:rPr lang="en-MY" b="1" dirty="0">
                <a:solidFill>
                  <a:srgbClr val="00B0F0"/>
                </a:solidFill>
              </a:rPr>
              <a:t>E</a:t>
            </a:r>
            <a:r>
              <a:rPr lang="en-MY" b="1" dirty="0">
                <a:solidFill>
                  <a:srgbClr val="002060"/>
                </a:solidFill>
              </a:rPr>
              <a:t> TECH SDN.BHD </a:t>
            </a:r>
            <a:endParaRPr lang="en-MY" b="1" dirty="0">
              <a:solidFill>
                <a:srgbClr val="002060"/>
              </a:solidFill>
            </a:endParaRPr>
          </a:p>
        </p:txBody>
      </p:sp>
      <p:pic>
        <p:nvPicPr>
          <p:cNvPr id="80" name="Picture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62" y="6372294"/>
            <a:ext cx="959370" cy="485706"/>
          </a:xfrm>
          <a:prstGeom prst="rect">
            <a:avLst/>
          </a:prstGeom>
        </p:spPr>
      </p:pic>
      <p:pic>
        <p:nvPicPr>
          <p:cNvPr id="82" name="図 78"/>
          <p:cNvPicPr preferRelativeResize="0">
            <a:picLocks noChangeAspect="1"/>
          </p:cNvPicPr>
          <p:nvPr/>
        </p:nvPicPr>
        <p:blipFill rotWithShape="1">
          <a:blip r:embed="rId5" cstate="print">
            <a:extLst>
              <a:ext uri="{28A0092B-C50C-407E-A947-70E740481C1C}">
                <a14:useLocalDpi xmlns:a14="http://schemas.microsoft.com/office/drawing/2010/main" val="0"/>
              </a:ext>
            </a:extLst>
          </a:blip>
          <a:srcRect l="20940" t="12542" r="22810" b="12401"/>
          <a:stretch>
            <a:fillRect/>
          </a:stretch>
        </p:blipFill>
        <p:spPr>
          <a:xfrm>
            <a:off x="1524925" y="1589884"/>
            <a:ext cx="2105242" cy="1587227"/>
          </a:xfrm>
          <a:prstGeom prst="rect">
            <a:avLst/>
          </a:prstGeom>
        </p:spPr>
      </p:pic>
      <p:pic>
        <p:nvPicPr>
          <p:cNvPr id="88" name="図 4">
            <a:hlinkClick r:id="rId6" action="ppaction://hlinksldjump"/>
          </p:cNvPr>
          <p:cNvPicPr>
            <a:picLocks noChangeAspect="1"/>
          </p:cNvPicPr>
          <p:nvPr/>
        </p:nvPicPr>
        <p:blipFill rotWithShape="1">
          <a:blip r:embed="rId7" cstate="screen"/>
          <a:srcRect/>
          <a:stretch>
            <a:fillRect/>
          </a:stretch>
        </p:blipFill>
        <p:spPr>
          <a:xfrm>
            <a:off x="1628030" y="5332512"/>
            <a:ext cx="2125910" cy="1313388"/>
          </a:xfrm>
          <a:prstGeom prst="rect">
            <a:avLst/>
          </a:prstGeom>
          <a:ln w="2540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4859"/>
            <a:ext cx="12192000" cy="777429"/>
          </a:xfrm>
          <a:prstGeom prst="rect">
            <a:avLst/>
          </a:prstGeom>
          <a:solidFill>
            <a:srgbClr val="B7EC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MY" sz="1800" b="0" i="0" u="none" strike="noStrike" kern="0" cap="none" spc="0" normalizeH="0" baseline="0" noProof="0">
              <a:ln>
                <a:noFill/>
              </a:ln>
              <a:solidFill>
                <a:srgbClr val="FFFFFF"/>
              </a:solidFill>
              <a:effectLst/>
              <a:uLnTx/>
              <a:uFillTx/>
              <a:latin typeface="Arial" panose="020B0604020202020204"/>
              <a:ea typeface="+mn-ea"/>
              <a:cs typeface="Arial" panose="020B0604020202020204"/>
            </a:endParaRPr>
          </a:p>
        </p:txBody>
      </p:sp>
      <p:sp>
        <p:nvSpPr>
          <p:cNvPr id="12" name="Rectangle 11"/>
          <p:cNvSpPr/>
          <p:nvPr/>
        </p:nvSpPr>
        <p:spPr>
          <a:xfrm>
            <a:off x="9672866" y="6488668"/>
            <a:ext cx="2342693" cy="369332"/>
          </a:xfrm>
          <a:prstGeom prst="rect">
            <a:avLst/>
          </a:prstGeom>
        </p:spPr>
        <p:txBody>
          <a:bodyPr wrap="none">
            <a:spAutoFit/>
          </a:bodyPr>
          <a:lstStyle/>
          <a:p>
            <a:r>
              <a:rPr lang="en-MY" dirty="0">
                <a:solidFill>
                  <a:srgbClr val="002060"/>
                </a:solidFill>
              </a:rPr>
              <a:t>BLUE </a:t>
            </a:r>
            <a:r>
              <a:rPr lang="en-MY" dirty="0">
                <a:solidFill>
                  <a:srgbClr val="00B0F0"/>
                </a:solidFill>
              </a:rPr>
              <a:t>E </a:t>
            </a:r>
            <a:r>
              <a:rPr lang="en-MY" dirty="0">
                <a:solidFill>
                  <a:srgbClr val="002060"/>
                </a:solidFill>
              </a:rPr>
              <a:t>TECH SDN.BHD </a:t>
            </a:r>
            <a:endParaRPr lang="en-MY" dirty="0">
              <a:solidFill>
                <a:srgbClr val="002060"/>
              </a:solidFill>
            </a:endParaRPr>
          </a:p>
        </p:txBody>
      </p:sp>
      <p:sp>
        <p:nvSpPr>
          <p:cNvPr id="17" name="Rectangle 16"/>
          <p:cNvSpPr/>
          <p:nvPr/>
        </p:nvSpPr>
        <p:spPr>
          <a:xfrm>
            <a:off x="486687" y="-25253"/>
            <a:ext cx="7804468" cy="77152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2800" b="1" dirty="0">
                <a:solidFill>
                  <a:srgbClr val="C00000"/>
                </a:solidFill>
              </a:rPr>
              <a:t>PROJECT PHOTOS OF INSTALLED ROOTS BIOMEDIA</a:t>
            </a:r>
            <a:endParaRPr lang="en-MY" sz="2800" b="1" dirty="0">
              <a:solidFill>
                <a:srgbClr val="C00000"/>
              </a:solidFill>
            </a:endParaRPr>
          </a:p>
        </p:txBody>
      </p:sp>
      <p:pic>
        <p:nvPicPr>
          <p:cNvPr id="19" name="Picture 18" descr="WhatsApp Image 2019-11-28 at 12.29.47 PM(1)"/>
          <p:cNvPicPr>
            <a:picLocks noChangeAspect="1"/>
          </p:cNvPicPr>
          <p:nvPr/>
        </p:nvPicPr>
        <p:blipFill>
          <a:blip r:embed="rId1"/>
          <a:stretch>
            <a:fillRect/>
          </a:stretch>
        </p:blipFill>
        <p:spPr>
          <a:xfrm>
            <a:off x="929006" y="2962537"/>
            <a:ext cx="2228850" cy="1760855"/>
          </a:xfrm>
          <a:prstGeom prst="rect">
            <a:avLst/>
          </a:prstGeom>
        </p:spPr>
      </p:pic>
      <p:pic>
        <p:nvPicPr>
          <p:cNvPr id="20" name="Picture 19" descr="WhatsApp Image 2019-11-28 at 12.29.49 PM"/>
          <p:cNvPicPr>
            <a:picLocks noChangeAspect="1"/>
          </p:cNvPicPr>
          <p:nvPr/>
        </p:nvPicPr>
        <p:blipFill>
          <a:blip r:embed="rId2"/>
          <a:stretch>
            <a:fillRect/>
          </a:stretch>
        </p:blipFill>
        <p:spPr>
          <a:xfrm>
            <a:off x="3294381" y="2966982"/>
            <a:ext cx="2323465" cy="1758950"/>
          </a:xfrm>
          <a:prstGeom prst="rect">
            <a:avLst/>
          </a:prstGeom>
        </p:spPr>
      </p:pic>
      <p:pic>
        <p:nvPicPr>
          <p:cNvPr id="21" name="Picture 20" descr="WhatsApp Image 2019-11-28 at 12.29.50 PM"/>
          <p:cNvPicPr>
            <a:picLocks noChangeAspect="1"/>
          </p:cNvPicPr>
          <p:nvPr/>
        </p:nvPicPr>
        <p:blipFill>
          <a:blip r:embed="rId3"/>
          <a:stretch>
            <a:fillRect/>
          </a:stretch>
        </p:blipFill>
        <p:spPr>
          <a:xfrm>
            <a:off x="891342" y="4814261"/>
            <a:ext cx="2177415" cy="1591310"/>
          </a:xfrm>
          <a:prstGeom prst="rect">
            <a:avLst/>
          </a:prstGeom>
        </p:spPr>
      </p:pic>
      <p:pic>
        <p:nvPicPr>
          <p:cNvPr id="22" name="Picture 21" descr="WhatsApp Image 2019-11-28 at 12.29.48 PM(2)"/>
          <p:cNvPicPr>
            <a:picLocks noChangeAspect="1"/>
          </p:cNvPicPr>
          <p:nvPr/>
        </p:nvPicPr>
        <p:blipFill>
          <a:blip r:embed="rId4"/>
          <a:stretch>
            <a:fillRect/>
          </a:stretch>
        </p:blipFill>
        <p:spPr>
          <a:xfrm>
            <a:off x="8003976" y="2920076"/>
            <a:ext cx="1962150" cy="1758315"/>
          </a:xfrm>
          <a:prstGeom prst="rect">
            <a:avLst/>
          </a:prstGeom>
        </p:spPr>
      </p:pic>
      <p:pic>
        <p:nvPicPr>
          <p:cNvPr id="23" name="Picture 22" descr="WhatsApp Image 2019-11-28 at 12.29.47 PM"/>
          <p:cNvPicPr>
            <a:picLocks noChangeAspect="1"/>
          </p:cNvPicPr>
          <p:nvPr/>
        </p:nvPicPr>
        <p:blipFill>
          <a:blip r:embed="rId5"/>
          <a:stretch>
            <a:fillRect/>
          </a:stretch>
        </p:blipFill>
        <p:spPr>
          <a:xfrm>
            <a:off x="5707499" y="1036656"/>
            <a:ext cx="2073275" cy="1666875"/>
          </a:xfrm>
          <a:prstGeom prst="rect">
            <a:avLst/>
          </a:prstGeom>
        </p:spPr>
      </p:pic>
      <p:pic>
        <p:nvPicPr>
          <p:cNvPr id="24" name="Picture 23" descr="WhatsApp Image 2019-11-28 at 12.29.48 PM(3)"/>
          <p:cNvPicPr>
            <a:picLocks noChangeAspect="1"/>
          </p:cNvPicPr>
          <p:nvPr/>
        </p:nvPicPr>
        <p:blipFill>
          <a:blip r:embed="rId6"/>
          <a:stretch>
            <a:fillRect/>
          </a:stretch>
        </p:blipFill>
        <p:spPr>
          <a:xfrm>
            <a:off x="7952859" y="1036656"/>
            <a:ext cx="2012315" cy="1666875"/>
          </a:xfrm>
          <a:prstGeom prst="rect">
            <a:avLst/>
          </a:prstGeom>
        </p:spPr>
      </p:pic>
      <p:pic>
        <p:nvPicPr>
          <p:cNvPr id="25" name="Picture 24" descr="WhatsApp Image 2019-11-28 at 12.29.49 PM(2)"/>
          <p:cNvPicPr>
            <a:picLocks noChangeAspect="1"/>
          </p:cNvPicPr>
          <p:nvPr/>
        </p:nvPicPr>
        <p:blipFill>
          <a:blip r:embed="rId7"/>
          <a:stretch>
            <a:fillRect/>
          </a:stretch>
        </p:blipFill>
        <p:spPr>
          <a:xfrm>
            <a:off x="3236714" y="4746326"/>
            <a:ext cx="2324100" cy="1591945"/>
          </a:xfrm>
          <a:prstGeom prst="rect">
            <a:avLst/>
          </a:prstGeom>
        </p:spPr>
      </p:pic>
      <p:pic>
        <p:nvPicPr>
          <p:cNvPr id="26" name="Picture 25" descr="WhatsApp Image 2019-11-28 at 12.29.50 PM(1)"/>
          <p:cNvPicPr>
            <a:picLocks noChangeAspect="1"/>
          </p:cNvPicPr>
          <p:nvPr/>
        </p:nvPicPr>
        <p:blipFill>
          <a:blip r:embed="rId8"/>
          <a:stretch>
            <a:fillRect/>
          </a:stretch>
        </p:blipFill>
        <p:spPr>
          <a:xfrm rot="16200000">
            <a:off x="5948799" y="4506296"/>
            <a:ext cx="1591310" cy="2073275"/>
          </a:xfrm>
          <a:prstGeom prst="rect">
            <a:avLst/>
          </a:prstGeom>
        </p:spPr>
      </p:pic>
      <p:pic>
        <p:nvPicPr>
          <p:cNvPr id="27" name="Picture 26" descr="WhatsApp Image 2019-11-28 at 12.29.50 PM(2)"/>
          <p:cNvPicPr>
            <a:picLocks noChangeAspect="1"/>
          </p:cNvPicPr>
          <p:nvPr/>
        </p:nvPicPr>
        <p:blipFill>
          <a:blip r:embed="rId9"/>
          <a:stretch>
            <a:fillRect/>
          </a:stretch>
        </p:blipFill>
        <p:spPr>
          <a:xfrm rot="16200000">
            <a:off x="8163679" y="4536776"/>
            <a:ext cx="1591310" cy="2013585"/>
          </a:xfrm>
          <a:prstGeom prst="rect">
            <a:avLst/>
          </a:prstGeom>
        </p:spPr>
      </p:pic>
      <p:pic>
        <p:nvPicPr>
          <p:cNvPr id="28" name="Picture 27"/>
          <p:cNvPicPr>
            <a:picLocks noChangeAspect="1"/>
          </p:cNvPicPr>
          <p:nvPr/>
        </p:nvPicPr>
        <p:blipFill>
          <a:blip r:embed="rId10"/>
          <a:stretch>
            <a:fillRect/>
          </a:stretch>
        </p:blipFill>
        <p:spPr>
          <a:xfrm>
            <a:off x="871974" y="1036021"/>
            <a:ext cx="2228850" cy="1667510"/>
          </a:xfrm>
          <a:prstGeom prst="rect">
            <a:avLst/>
          </a:prstGeom>
        </p:spPr>
      </p:pic>
      <p:pic>
        <p:nvPicPr>
          <p:cNvPr id="29" name="Picture 28"/>
          <p:cNvPicPr>
            <a:picLocks noChangeAspect="1"/>
          </p:cNvPicPr>
          <p:nvPr/>
        </p:nvPicPr>
        <p:blipFill>
          <a:blip r:embed="rId11"/>
          <a:stretch>
            <a:fillRect/>
          </a:stretch>
        </p:blipFill>
        <p:spPr>
          <a:xfrm>
            <a:off x="3217664" y="1036021"/>
            <a:ext cx="2342515" cy="1667510"/>
          </a:xfrm>
          <a:prstGeom prst="rect">
            <a:avLst/>
          </a:prstGeom>
        </p:spPr>
      </p:pic>
      <p:pic>
        <p:nvPicPr>
          <p:cNvPr id="30" name="Picture 29" descr="WhatsApp Image 2019-11-28 at 12.29.49 PM(1)"/>
          <p:cNvPicPr>
            <a:picLocks noChangeAspect="1"/>
          </p:cNvPicPr>
          <p:nvPr/>
        </p:nvPicPr>
        <p:blipFill>
          <a:blip r:embed="rId12"/>
          <a:stretch>
            <a:fillRect/>
          </a:stretch>
        </p:blipFill>
        <p:spPr>
          <a:xfrm>
            <a:off x="5707499" y="2932856"/>
            <a:ext cx="2072640" cy="17583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3418</Words>
  <Application>WPS Presentation</Application>
  <PresentationFormat>Widescreen</PresentationFormat>
  <Paragraphs>254</Paragraphs>
  <Slides>10</Slides>
  <Notes>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8</vt:i4>
      </vt:variant>
      <vt:variant>
        <vt:lpstr>幻灯片标题</vt:lpstr>
      </vt:variant>
      <vt:variant>
        <vt:i4>10</vt:i4>
      </vt:variant>
    </vt:vector>
  </HeadingPairs>
  <TitlesOfParts>
    <vt:vector size="30" baseType="lpstr">
      <vt:lpstr>Arial</vt:lpstr>
      <vt:lpstr>SimSun</vt:lpstr>
      <vt:lpstr>Wingdings</vt:lpstr>
      <vt:lpstr>Calibri Light</vt:lpstr>
      <vt:lpstr>Calibri</vt:lpstr>
      <vt:lpstr>Microsoft YaHei</vt:lpstr>
      <vt:lpstr>Arial Unicode MS</vt:lpstr>
      <vt:lpstr>Arial</vt:lpstr>
      <vt:lpstr>MS PGothic</vt:lpstr>
      <vt:lpstr>MS Gothic</vt:lpstr>
      <vt:lpstr>Times New Roman</vt:lpstr>
      <vt:lpstr>Office Theme</vt:lpstr>
      <vt:lpstr>Word.Document.12</vt:lpstr>
      <vt:lpstr>Word.Document.12</vt:lpstr>
      <vt:lpstr>Word.Document.12</vt:lpstr>
      <vt:lpstr>Word.Document.12</vt:lpstr>
      <vt:lpstr>Word.Document.12</vt:lpstr>
      <vt:lpstr>Word.Document.12</vt:lpstr>
      <vt:lpstr>Word.Document.12</vt:lpstr>
      <vt:lpstr>Word.Document.12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chandrasekar</dc:creator>
  <cp:lastModifiedBy>WPS_1775875940</cp:lastModifiedBy>
  <cp:revision>3</cp:revision>
  <dcterms:created xsi:type="dcterms:W3CDTF">2025-07-23T00:59:00Z</dcterms:created>
  <dcterms:modified xsi:type="dcterms:W3CDTF">2026-04-16T11:32:43Z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842DCF912EBC4335BCDC4D1966B4231C_11</vt:lpwstr>
  </property>
  <property fmtid="{D5CDD505-2E9C-101B-9397-08002B2CF9AE}" pid="3" name="KSOProductBuildVer">
    <vt:lpwstr>1033-12.1.0.25242</vt:lpwstr>
  </property>
</Properties>
</file>